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4"/>
  </p:sldMasterIdLst>
  <p:notesMasterIdLst>
    <p:notesMasterId r:id="rId47"/>
  </p:notesMasterIdLst>
  <p:sldIdLst>
    <p:sldId id="260" r:id="rId5"/>
    <p:sldId id="311" r:id="rId6"/>
    <p:sldId id="337" r:id="rId7"/>
    <p:sldId id="2147471579" r:id="rId8"/>
    <p:sldId id="2147471581" r:id="rId9"/>
    <p:sldId id="2147471582" r:id="rId10"/>
    <p:sldId id="2147471583" r:id="rId11"/>
    <p:sldId id="2147471584" r:id="rId12"/>
    <p:sldId id="342" r:id="rId13"/>
    <p:sldId id="2147471578" r:id="rId14"/>
    <p:sldId id="2147471586" r:id="rId15"/>
    <p:sldId id="2147471587" r:id="rId16"/>
    <p:sldId id="2147471588" r:id="rId17"/>
    <p:sldId id="2147471589" r:id="rId18"/>
    <p:sldId id="2147471580" r:id="rId19"/>
    <p:sldId id="2147471585" r:id="rId20"/>
    <p:sldId id="258" r:id="rId21"/>
    <p:sldId id="273" r:id="rId22"/>
    <p:sldId id="310" r:id="rId23"/>
    <p:sldId id="2147471575" r:id="rId24"/>
    <p:sldId id="325" r:id="rId25"/>
    <p:sldId id="2147471576" r:id="rId26"/>
    <p:sldId id="263" r:id="rId27"/>
    <p:sldId id="262" r:id="rId28"/>
    <p:sldId id="2147471557" r:id="rId29"/>
    <p:sldId id="2147471577" r:id="rId30"/>
    <p:sldId id="322" r:id="rId31"/>
    <p:sldId id="319" r:id="rId32"/>
    <p:sldId id="320" r:id="rId33"/>
    <p:sldId id="2147471590" r:id="rId34"/>
    <p:sldId id="2147471573" r:id="rId35"/>
    <p:sldId id="365" r:id="rId36"/>
    <p:sldId id="2147471591" r:id="rId37"/>
    <p:sldId id="2147471592" r:id="rId38"/>
    <p:sldId id="2147471593" r:id="rId39"/>
    <p:sldId id="2147471594" r:id="rId40"/>
    <p:sldId id="2147471595" r:id="rId41"/>
    <p:sldId id="2147471596" r:id="rId42"/>
    <p:sldId id="2147471597" r:id="rId43"/>
    <p:sldId id="2147471598" r:id="rId44"/>
    <p:sldId id="2147471556" r:id="rId45"/>
    <p:sldId id="307"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ection divider" id="{8F86BE5F-3880-B347-BECC-52B6B2549B0A}">
          <p14:sldIdLst>
            <p14:sldId id="260"/>
            <p14:sldId id="311"/>
            <p14:sldId id="337"/>
            <p14:sldId id="2147471579"/>
            <p14:sldId id="2147471581"/>
            <p14:sldId id="2147471582"/>
            <p14:sldId id="2147471583"/>
            <p14:sldId id="2147471584"/>
            <p14:sldId id="342"/>
            <p14:sldId id="2147471578"/>
            <p14:sldId id="2147471586"/>
            <p14:sldId id="2147471587"/>
            <p14:sldId id="2147471588"/>
            <p14:sldId id="2147471589"/>
            <p14:sldId id="2147471580"/>
            <p14:sldId id="2147471585"/>
            <p14:sldId id="258"/>
            <p14:sldId id="273"/>
            <p14:sldId id="310"/>
            <p14:sldId id="2147471575"/>
            <p14:sldId id="325"/>
            <p14:sldId id="2147471576"/>
            <p14:sldId id="263"/>
            <p14:sldId id="262"/>
            <p14:sldId id="2147471557"/>
            <p14:sldId id="2147471577"/>
            <p14:sldId id="322"/>
            <p14:sldId id="319"/>
            <p14:sldId id="320"/>
            <p14:sldId id="2147471590"/>
            <p14:sldId id="2147471573"/>
            <p14:sldId id="365"/>
            <p14:sldId id="2147471591"/>
            <p14:sldId id="2147471592"/>
            <p14:sldId id="2147471593"/>
            <p14:sldId id="2147471594"/>
            <p14:sldId id="2147471595"/>
            <p14:sldId id="2147471596"/>
            <p14:sldId id="2147471597"/>
            <p14:sldId id="2147471598"/>
            <p14:sldId id="2147471556"/>
            <p14:sldId id="307"/>
          </p14:sldIdLst>
        </p14:section>
        <p14:section name="Text slides" id="{8F3E1A93-8B56-ED4A-8F98-01115C717C6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974"/>
    <a:srgbClr val="00AED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56F7D8-8607-A040-93CC-99FED8BE75A7}" v="12" dt="2024-11-03T18:20:09.9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ivia Tattarletti" userId="52e8a346-90cd-4b62-aa7e-0f19c6c20564" providerId="ADAL" clId="{D456F7D8-8607-A040-93CC-99FED8BE75A7}"/>
    <pc:docChg chg="undo custSel addSld delSld modSld sldOrd modSection">
      <pc:chgData name="Olivia Tattarletti" userId="52e8a346-90cd-4b62-aa7e-0f19c6c20564" providerId="ADAL" clId="{D456F7D8-8607-A040-93CC-99FED8BE75A7}" dt="2024-11-03T18:20:09.953" v="440" actId="20577"/>
      <pc:docMkLst>
        <pc:docMk/>
      </pc:docMkLst>
      <pc:sldChg chg="modSp add del mod setBg">
        <pc:chgData name="Olivia Tattarletti" userId="52e8a346-90cd-4b62-aa7e-0f19c6c20564" providerId="ADAL" clId="{D456F7D8-8607-A040-93CC-99FED8BE75A7}" dt="2024-10-31T12:03:21.022" v="298" actId="6549"/>
        <pc:sldMkLst>
          <pc:docMk/>
          <pc:sldMk cId="3983803035" sldId="258"/>
        </pc:sldMkLst>
        <pc:spChg chg="mod">
          <ac:chgData name="Olivia Tattarletti" userId="52e8a346-90cd-4b62-aa7e-0f19c6c20564" providerId="ADAL" clId="{D456F7D8-8607-A040-93CC-99FED8BE75A7}" dt="2024-10-31T12:03:21.022" v="298" actId="6549"/>
          <ac:spMkLst>
            <pc:docMk/>
            <pc:sldMk cId="3983803035" sldId="258"/>
            <ac:spMk id="8" creationId="{5393FB1B-9B61-303C-D435-83FA1B844182}"/>
          </ac:spMkLst>
        </pc:spChg>
      </pc:sldChg>
      <pc:sldChg chg="modSp mod">
        <pc:chgData name="Olivia Tattarletti" userId="52e8a346-90cd-4b62-aa7e-0f19c6c20564" providerId="ADAL" clId="{D456F7D8-8607-A040-93CC-99FED8BE75A7}" dt="2024-10-28T16:53:42.223" v="121" actId="1038"/>
        <pc:sldMkLst>
          <pc:docMk/>
          <pc:sldMk cId="3029138042" sldId="260"/>
        </pc:sldMkLst>
        <pc:spChg chg="mod">
          <ac:chgData name="Olivia Tattarletti" userId="52e8a346-90cd-4b62-aa7e-0f19c6c20564" providerId="ADAL" clId="{D456F7D8-8607-A040-93CC-99FED8BE75A7}" dt="2024-10-28T16:46:56.218" v="14" actId="20577"/>
          <ac:spMkLst>
            <pc:docMk/>
            <pc:sldMk cId="3029138042" sldId="260"/>
            <ac:spMk id="2" creationId="{DFB8339C-C885-2F4C-9B31-17ADED3E222A}"/>
          </ac:spMkLst>
        </pc:spChg>
        <pc:spChg chg="mod">
          <ac:chgData name="Olivia Tattarletti" userId="52e8a346-90cd-4b62-aa7e-0f19c6c20564" providerId="ADAL" clId="{D456F7D8-8607-A040-93CC-99FED8BE75A7}" dt="2024-10-28T16:53:42.223" v="121" actId="1038"/>
          <ac:spMkLst>
            <pc:docMk/>
            <pc:sldMk cId="3029138042" sldId="260"/>
            <ac:spMk id="6" creationId="{7F56CFBA-005B-F0E6-2034-345194A7FC2A}"/>
          </ac:spMkLst>
        </pc:spChg>
      </pc:sldChg>
      <pc:sldChg chg="add del setBg">
        <pc:chgData name="Olivia Tattarletti" userId="52e8a346-90cd-4b62-aa7e-0f19c6c20564" providerId="ADAL" clId="{D456F7D8-8607-A040-93CC-99FED8BE75A7}" dt="2024-10-31T11:53:13.469" v="150"/>
        <pc:sldMkLst>
          <pc:docMk/>
          <pc:sldMk cId="3646132554" sldId="261"/>
        </pc:sldMkLst>
      </pc:sldChg>
      <pc:sldChg chg="add del">
        <pc:chgData name="Olivia Tattarletti" userId="52e8a346-90cd-4b62-aa7e-0f19c6c20564" providerId="ADAL" clId="{D456F7D8-8607-A040-93CC-99FED8BE75A7}" dt="2024-10-31T11:59:08.385" v="235"/>
        <pc:sldMkLst>
          <pc:docMk/>
          <pc:sldMk cId="0" sldId="262"/>
        </pc:sldMkLst>
      </pc:sldChg>
      <pc:sldChg chg="add del">
        <pc:chgData name="Olivia Tattarletti" userId="52e8a346-90cd-4b62-aa7e-0f19c6c20564" providerId="ADAL" clId="{D456F7D8-8607-A040-93CC-99FED8BE75A7}" dt="2024-10-31T11:58:54.878" v="234"/>
        <pc:sldMkLst>
          <pc:docMk/>
          <pc:sldMk cId="0" sldId="263"/>
        </pc:sldMkLst>
      </pc:sldChg>
      <pc:sldChg chg="add del setBg">
        <pc:chgData name="Olivia Tattarletti" userId="52e8a346-90cd-4b62-aa7e-0f19c6c20564" providerId="ADAL" clId="{D456F7D8-8607-A040-93CC-99FED8BE75A7}" dt="2024-10-31T11:55:23.115" v="180"/>
        <pc:sldMkLst>
          <pc:docMk/>
          <pc:sldMk cId="203514614" sldId="273"/>
        </pc:sldMkLst>
      </pc:sldChg>
      <pc:sldChg chg="add del">
        <pc:chgData name="Olivia Tattarletti" userId="52e8a346-90cd-4b62-aa7e-0f19c6c20564" providerId="ADAL" clId="{D456F7D8-8607-A040-93CC-99FED8BE75A7}" dt="2024-10-31T12:01:09.087" v="276" actId="2696"/>
        <pc:sldMkLst>
          <pc:docMk/>
          <pc:sldMk cId="4032770476" sldId="286"/>
        </pc:sldMkLst>
      </pc:sldChg>
      <pc:sldChg chg="add del setBg">
        <pc:chgData name="Olivia Tattarletti" userId="52e8a346-90cd-4b62-aa7e-0f19c6c20564" providerId="ADAL" clId="{D456F7D8-8607-A040-93CC-99FED8BE75A7}" dt="2024-10-31T11:53:13.469" v="150"/>
        <pc:sldMkLst>
          <pc:docMk/>
          <pc:sldMk cId="3103252346" sldId="294"/>
        </pc:sldMkLst>
      </pc:sldChg>
      <pc:sldChg chg="add del">
        <pc:chgData name="Olivia Tattarletti" userId="52e8a346-90cd-4b62-aa7e-0f19c6c20564" providerId="ADAL" clId="{D456F7D8-8607-A040-93CC-99FED8BE75A7}" dt="2024-10-31T11:51:21.336" v="139" actId="2696"/>
        <pc:sldMkLst>
          <pc:docMk/>
          <pc:sldMk cId="3175472057" sldId="307"/>
        </pc:sldMkLst>
      </pc:sldChg>
      <pc:sldChg chg="modSp add del mod setBg">
        <pc:chgData name="Olivia Tattarletti" userId="52e8a346-90cd-4b62-aa7e-0f19c6c20564" providerId="ADAL" clId="{D456F7D8-8607-A040-93CC-99FED8BE75A7}" dt="2024-10-31T11:56:00.595" v="197" actId="20577"/>
        <pc:sldMkLst>
          <pc:docMk/>
          <pc:sldMk cId="265479762" sldId="310"/>
        </pc:sldMkLst>
        <pc:spChg chg="mod">
          <ac:chgData name="Olivia Tattarletti" userId="52e8a346-90cd-4b62-aa7e-0f19c6c20564" providerId="ADAL" clId="{D456F7D8-8607-A040-93CC-99FED8BE75A7}" dt="2024-10-31T11:56:00.595" v="197" actId="20577"/>
          <ac:spMkLst>
            <pc:docMk/>
            <pc:sldMk cId="265479762" sldId="310"/>
            <ac:spMk id="5" creationId="{BA01EDCE-DE98-0925-465D-BF705D608C6F}"/>
          </ac:spMkLst>
        </pc:spChg>
      </pc:sldChg>
      <pc:sldChg chg="add del setBg">
        <pc:chgData name="Olivia Tattarletti" userId="52e8a346-90cd-4b62-aa7e-0f19c6c20564" providerId="ADAL" clId="{D456F7D8-8607-A040-93CC-99FED8BE75A7}" dt="2024-10-31T11:53:40.871" v="166"/>
        <pc:sldMkLst>
          <pc:docMk/>
          <pc:sldMk cId="4068900319" sldId="311"/>
        </pc:sldMkLst>
      </pc:sldChg>
      <pc:sldChg chg="add del setBg">
        <pc:chgData name="Olivia Tattarletti" userId="52e8a346-90cd-4b62-aa7e-0f19c6c20564" providerId="ADAL" clId="{D456F7D8-8607-A040-93CC-99FED8BE75A7}" dt="2024-10-31T11:57:51.584" v="209" actId="2696"/>
        <pc:sldMkLst>
          <pc:docMk/>
          <pc:sldMk cId="4139160263" sldId="313"/>
        </pc:sldMkLst>
      </pc:sldChg>
      <pc:sldChg chg="add del setBg">
        <pc:chgData name="Olivia Tattarletti" userId="52e8a346-90cd-4b62-aa7e-0f19c6c20564" providerId="ADAL" clId="{D456F7D8-8607-A040-93CC-99FED8BE75A7}" dt="2024-10-31T11:53:13.469" v="150"/>
        <pc:sldMkLst>
          <pc:docMk/>
          <pc:sldMk cId="1623080959" sldId="314"/>
        </pc:sldMkLst>
      </pc:sldChg>
      <pc:sldChg chg="add del setBg">
        <pc:chgData name="Olivia Tattarletti" userId="52e8a346-90cd-4b62-aa7e-0f19c6c20564" providerId="ADAL" clId="{D456F7D8-8607-A040-93CC-99FED8BE75A7}" dt="2024-10-31T12:00:43.924" v="266"/>
        <pc:sldMkLst>
          <pc:docMk/>
          <pc:sldMk cId="2339515973" sldId="319"/>
        </pc:sldMkLst>
      </pc:sldChg>
      <pc:sldChg chg="modSp add del mod setBg">
        <pc:chgData name="Olivia Tattarletti" userId="52e8a346-90cd-4b62-aa7e-0f19c6c20564" providerId="ADAL" clId="{D456F7D8-8607-A040-93CC-99FED8BE75A7}" dt="2024-10-31T12:00:59.586" v="269" actId="20577"/>
        <pc:sldMkLst>
          <pc:docMk/>
          <pc:sldMk cId="2440762738" sldId="320"/>
        </pc:sldMkLst>
        <pc:spChg chg="mod">
          <ac:chgData name="Olivia Tattarletti" userId="52e8a346-90cd-4b62-aa7e-0f19c6c20564" providerId="ADAL" clId="{D456F7D8-8607-A040-93CC-99FED8BE75A7}" dt="2024-10-31T12:00:59.586" v="269" actId="20577"/>
          <ac:spMkLst>
            <pc:docMk/>
            <pc:sldMk cId="2440762738" sldId="320"/>
            <ac:spMk id="5" creationId="{2AB91F3B-2A5A-282F-D005-BEBDD9EF1288}"/>
          </ac:spMkLst>
        </pc:spChg>
      </pc:sldChg>
      <pc:sldChg chg="add del setBg">
        <pc:chgData name="Olivia Tattarletti" userId="52e8a346-90cd-4b62-aa7e-0f19c6c20564" providerId="ADAL" clId="{D456F7D8-8607-A040-93CC-99FED8BE75A7}" dt="2024-10-31T11:53:13.469" v="150"/>
        <pc:sldMkLst>
          <pc:docMk/>
          <pc:sldMk cId="2568077246" sldId="321"/>
        </pc:sldMkLst>
      </pc:sldChg>
      <pc:sldChg chg="add del setBg">
        <pc:chgData name="Olivia Tattarletti" userId="52e8a346-90cd-4b62-aa7e-0f19c6c20564" providerId="ADAL" clId="{D456F7D8-8607-A040-93CC-99FED8BE75A7}" dt="2024-10-31T12:00:22.205" v="265"/>
        <pc:sldMkLst>
          <pc:docMk/>
          <pc:sldMk cId="3842886028" sldId="322"/>
        </pc:sldMkLst>
      </pc:sldChg>
      <pc:sldChg chg="addSp delSp modSp add del mod">
        <pc:chgData name="Olivia Tattarletti" userId="52e8a346-90cd-4b62-aa7e-0f19c6c20564" providerId="ADAL" clId="{D456F7D8-8607-A040-93CC-99FED8BE75A7}" dt="2024-10-31T11:58:11.785" v="215"/>
        <pc:sldMkLst>
          <pc:docMk/>
          <pc:sldMk cId="1438523184" sldId="325"/>
        </pc:sldMkLst>
        <pc:spChg chg="add mod">
          <ac:chgData name="Olivia Tattarletti" userId="52e8a346-90cd-4b62-aa7e-0f19c6c20564" providerId="ADAL" clId="{D456F7D8-8607-A040-93CC-99FED8BE75A7}" dt="2024-10-31T11:58:11.785" v="215"/>
          <ac:spMkLst>
            <pc:docMk/>
            <pc:sldMk cId="1438523184" sldId="325"/>
            <ac:spMk id="2" creationId="{706A3859-5496-EA05-7178-E6F72570D55A}"/>
          </ac:spMkLst>
        </pc:spChg>
        <pc:spChg chg="add mod">
          <ac:chgData name="Olivia Tattarletti" userId="52e8a346-90cd-4b62-aa7e-0f19c6c20564" providerId="ADAL" clId="{D456F7D8-8607-A040-93CC-99FED8BE75A7}" dt="2024-10-31T11:58:11.785" v="215"/>
          <ac:spMkLst>
            <pc:docMk/>
            <pc:sldMk cId="1438523184" sldId="325"/>
            <ac:spMk id="3" creationId="{B64C290A-F47E-D58E-D33A-8350CE386552}"/>
          </ac:spMkLst>
        </pc:spChg>
        <pc:spChg chg="del">
          <ac:chgData name="Olivia Tattarletti" userId="52e8a346-90cd-4b62-aa7e-0f19c6c20564" providerId="ADAL" clId="{D456F7D8-8607-A040-93CC-99FED8BE75A7}" dt="2024-10-31T11:58:10.778" v="214" actId="478"/>
          <ac:spMkLst>
            <pc:docMk/>
            <pc:sldMk cId="1438523184" sldId="325"/>
            <ac:spMk id="5" creationId="{70B67A4E-2F98-05CC-59E0-301DB6657425}"/>
          </ac:spMkLst>
        </pc:spChg>
      </pc:sldChg>
      <pc:sldChg chg="addSp delSp modSp add del mod ord">
        <pc:chgData name="Olivia Tattarletti" userId="52e8a346-90cd-4b62-aa7e-0f19c6c20564" providerId="ADAL" clId="{D456F7D8-8607-A040-93CC-99FED8BE75A7}" dt="2024-10-31T12:04:40.709" v="319" actId="20577"/>
        <pc:sldMkLst>
          <pc:docMk/>
          <pc:sldMk cId="12501509" sldId="337"/>
        </pc:sldMkLst>
        <pc:spChg chg="del mod">
          <ac:chgData name="Olivia Tattarletti" userId="52e8a346-90cd-4b62-aa7e-0f19c6c20564" providerId="ADAL" clId="{D456F7D8-8607-A040-93CC-99FED8BE75A7}" dt="2024-10-31T11:54:48.683" v="178" actId="478"/>
          <ac:spMkLst>
            <pc:docMk/>
            <pc:sldMk cId="12501509" sldId="337"/>
            <ac:spMk id="2" creationId="{84B9540E-356D-60B3-BAE0-503EFB886FED}"/>
          </ac:spMkLst>
        </pc:spChg>
        <pc:spChg chg="add mod">
          <ac:chgData name="Olivia Tattarletti" userId="52e8a346-90cd-4b62-aa7e-0f19c6c20564" providerId="ADAL" clId="{D456F7D8-8607-A040-93CC-99FED8BE75A7}" dt="2024-10-31T12:04:40.709" v="319" actId="20577"/>
          <ac:spMkLst>
            <pc:docMk/>
            <pc:sldMk cId="12501509" sldId="337"/>
            <ac:spMk id="3" creationId="{E4F3A4C6-39BA-3353-D4E9-CC769EEFDEFF}"/>
          </ac:spMkLst>
        </pc:spChg>
        <pc:spChg chg="del">
          <ac:chgData name="Olivia Tattarletti" userId="52e8a346-90cd-4b62-aa7e-0f19c6c20564" providerId="ADAL" clId="{D456F7D8-8607-A040-93CC-99FED8BE75A7}" dt="2024-10-31T11:54:12.022" v="171" actId="478"/>
          <ac:spMkLst>
            <pc:docMk/>
            <pc:sldMk cId="12501509" sldId="337"/>
            <ac:spMk id="5" creationId="{FA54D00F-7C57-9BFA-3BAC-E6117F3F5970}"/>
          </ac:spMkLst>
        </pc:spChg>
        <pc:spChg chg="del">
          <ac:chgData name="Olivia Tattarletti" userId="52e8a346-90cd-4b62-aa7e-0f19c6c20564" providerId="ADAL" clId="{D456F7D8-8607-A040-93CC-99FED8BE75A7}" dt="2024-10-31T11:54:13.315" v="172" actId="478"/>
          <ac:spMkLst>
            <pc:docMk/>
            <pc:sldMk cId="12501509" sldId="337"/>
            <ac:spMk id="6" creationId="{00FA321A-8DE6-0A65-47F1-DBD2A7A7902E}"/>
          </ac:spMkLst>
        </pc:spChg>
        <pc:spChg chg="del">
          <ac:chgData name="Olivia Tattarletti" userId="52e8a346-90cd-4b62-aa7e-0f19c6c20564" providerId="ADAL" clId="{D456F7D8-8607-A040-93CC-99FED8BE75A7}" dt="2024-10-31T11:54:14.379" v="173" actId="478"/>
          <ac:spMkLst>
            <pc:docMk/>
            <pc:sldMk cId="12501509" sldId="337"/>
            <ac:spMk id="7" creationId="{8DB2BC53-5973-6894-26A1-C45C688F7763}"/>
          </ac:spMkLst>
        </pc:spChg>
        <pc:spChg chg="del mod">
          <ac:chgData name="Olivia Tattarletti" userId="52e8a346-90cd-4b62-aa7e-0f19c6c20564" providerId="ADAL" clId="{D456F7D8-8607-A040-93CC-99FED8BE75A7}" dt="2024-10-31T11:54:10.668" v="170" actId="478"/>
          <ac:spMkLst>
            <pc:docMk/>
            <pc:sldMk cId="12501509" sldId="337"/>
            <ac:spMk id="8" creationId="{9D6BB0A1-7704-C2B1-6DD3-C418CD603D1A}"/>
          </ac:spMkLst>
        </pc:spChg>
        <pc:picChg chg="del">
          <ac:chgData name="Olivia Tattarletti" userId="52e8a346-90cd-4b62-aa7e-0f19c6c20564" providerId="ADAL" clId="{D456F7D8-8607-A040-93CC-99FED8BE75A7}" dt="2024-10-31T11:54:46.605" v="176" actId="478"/>
          <ac:picMkLst>
            <pc:docMk/>
            <pc:sldMk cId="12501509" sldId="337"/>
            <ac:picMk id="4" creationId="{E8215680-E458-7B27-53C1-1F65F437C3CF}"/>
          </ac:picMkLst>
        </pc:picChg>
        <pc:picChg chg="del">
          <ac:chgData name="Olivia Tattarletti" userId="52e8a346-90cd-4b62-aa7e-0f19c6c20564" providerId="ADAL" clId="{D456F7D8-8607-A040-93CC-99FED8BE75A7}" dt="2024-10-31T11:54:49.684" v="179" actId="478"/>
          <ac:picMkLst>
            <pc:docMk/>
            <pc:sldMk cId="12501509" sldId="337"/>
            <ac:picMk id="9" creationId="{A61FB1ED-533E-BFCD-C30C-6E51B7BA2F8B}"/>
          </ac:picMkLst>
        </pc:picChg>
      </pc:sldChg>
      <pc:sldChg chg="add del">
        <pc:chgData name="Olivia Tattarletti" userId="52e8a346-90cd-4b62-aa7e-0f19c6c20564" providerId="ADAL" clId="{D456F7D8-8607-A040-93CC-99FED8BE75A7}" dt="2024-10-31T12:05:13.707" v="321"/>
        <pc:sldMkLst>
          <pc:docMk/>
          <pc:sldMk cId="1985085172" sldId="342"/>
        </pc:sldMkLst>
      </pc:sldChg>
      <pc:sldChg chg="add del">
        <pc:chgData name="Olivia Tattarletti" userId="52e8a346-90cd-4b62-aa7e-0f19c6c20564" providerId="ADAL" clId="{D456F7D8-8607-A040-93CC-99FED8BE75A7}" dt="2024-10-31T12:01:04.479" v="271" actId="2696"/>
        <pc:sldMkLst>
          <pc:docMk/>
          <pc:sldMk cId="3597024437" sldId="357"/>
        </pc:sldMkLst>
      </pc:sldChg>
      <pc:sldChg chg="add del">
        <pc:chgData name="Olivia Tattarletti" userId="52e8a346-90cd-4b62-aa7e-0f19c6c20564" providerId="ADAL" clId="{D456F7D8-8607-A040-93CC-99FED8BE75A7}" dt="2024-10-31T12:08:45.396" v="401"/>
        <pc:sldMkLst>
          <pc:docMk/>
          <pc:sldMk cId="1681252149" sldId="365"/>
        </pc:sldMkLst>
      </pc:sldChg>
      <pc:sldChg chg="add del">
        <pc:chgData name="Olivia Tattarletti" userId="52e8a346-90cd-4b62-aa7e-0f19c6c20564" providerId="ADAL" clId="{D456F7D8-8607-A040-93CC-99FED8BE75A7}" dt="2024-10-31T12:01:05.965" v="272" actId="2696"/>
        <pc:sldMkLst>
          <pc:docMk/>
          <pc:sldMk cId="2807410909" sldId="367"/>
        </pc:sldMkLst>
      </pc:sldChg>
      <pc:sldChg chg="add del">
        <pc:chgData name="Olivia Tattarletti" userId="52e8a346-90cd-4b62-aa7e-0f19c6c20564" providerId="ADAL" clId="{D456F7D8-8607-A040-93CC-99FED8BE75A7}" dt="2024-10-31T11:57:56.422" v="213" actId="2696"/>
        <pc:sldMkLst>
          <pc:docMk/>
          <pc:sldMk cId="479572471" sldId="368"/>
        </pc:sldMkLst>
      </pc:sldChg>
      <pc:sldChg chg="add del">
        <pc:chgData name="Olivia Tattarletti" userId="52e8a346-90cd-4b62-aa7e-0f19c6c20564" providerId="ADAL" clId="{D456F7D8-8607-A040-93CC-99FED8BE75A7}" dt="2024-10-31T12:01:03.549" v="270" actId="2696"/>
        <pc:sldMkLst>
          <pc:docMk/>
          <pc:sldMk cId="2961253484" sldId="375"/>
        </pc:sldMkLst>
      </pc:sldChg>
      <pc:sldChg chg="add del">
        <pc:chgData name="Olivia Tattarletti" userId="52e8a346-90cd-4b62-aa7e-0f19c6c20564" providerId="ADAL" clId="{D456F7D8-8607-A040-93CC-99FED8BE75A7}" dt="2024-10-31T12:01:06.838" v="273" actId="2696"/>
        <pc:sldMkLst>
          <pc:docMk/>
          <pc:sldMk cId="669539110" sldId="376"/>
        </pc:sldMkLst>
      </pc:sldChg>
      <pc:sldChg chg="delSp modSp add mod">
        <pc:chgData name="Olivia Tattarletti" userId="52e8a346-90cd-4b62-aa7e-0f19c6c20564" providerId="ADAL" clId="{D456F7D8-8607-A040-93CC-99FED8BE75A7}" dt="2024-10-31T12:02:03.198" v="287" actId="20577"/>
        <pc:sldMkLst>
          <pc:docMk/>
          <pc:sldMk cId="34828603" sldId="2147471556"/>
        </pc:sldMkLst>
        <pc:spChg chg="del">
          <ac:chgData name="Olivia Tattarletti" userId="52e8a346-90cd-4b62-aa7e-0f19c6c20564" providerId="ADAL" clId="{D456F7D8-8607-A040-93CC-99FED8BE75A7}" dt="2024-10-31T12:01:42.853" v="284" actId="478"/>
          <ac:spMkLst>
            <pc:docMk/>
            <pc:sldMk cId="34828603" sldId="2147471556"/>
            <ac:spMk id="2" creationId="{DC9D71CD-0E1A-AEDB-43BA-3AAC3E2D0F41}"/>
          </ac:spMkLst>
        </pc:spChg>
        <pc:spChg chg="del">
          <ac:chgData name="Olivia Tattarletti" userId="52e8a346-90cd-4b62-aa7e-0f19c6c20564" providerId="ADAL" clId="{D456F7D8-8607-A040-93CC-99FED8BE75A7}" dt="2024-10-31T12:01:46.357" v="285" actId="478"/>
          <ac:spMkLst>
            <pc:docMk/>
            <pc:sldMk cId="34828603" sldId="2147471556"/>
            <ac:spMk id="4" creationId="{DA84B213-F2F4-F233-AB68-07C55598E60C}"/>
          </ac:spMkLst>
        </pc:spChg>
        <pc:spChg chg="mod">
          <ac:chgData name="Olivia Tattarletti" userId="52e8a346-90cd-4b62-aa7e-0f19c6c20564" providerId="ADAL" clId="{D456F7D8-8607-A040-93CC-99FED8BE75A7}" dt="2024-10-31T12:02:03.198" v="287" actId="20577"/>
          <ac:spMkLst>
            <pc:docMk/>
            <pc:sldMk cId="34828603" sldId="2147471556"/>
            <ac:spMk id="8" creationId="{5F371A25-7838-E4AF-ADED-F8E75334CE70}"/>
          </ac:spMkLst>
        </pc:spChg>
      </pc:sldChg>
      <pc:sldChg chg="modSp add del mod setBg">
        <pc:chgData name="Olivia Tattarletti" userId="52e8a346-90cd-4b62-aa7e-0f19c6c20564" providerId="ADAL" clId="{D456F7D8-8607-A040-93CC-99FED8BE75A7}" dt="2024-10-31T11:59:30.922" v="257" actId="6549"/>
        <pc:sldMkLst>
          <pc:docMk/>
          <pc:sldMk cId="1787881112" sldId="2147471557"/>
        </pc:sldMkLst>
        <pc:spChg chg="mod">
          <ac:chgData name="Olivia Tattarletti" userId="52e8a346-90cd-4b62-aa7e-0f19c6c20564" providerId="ADAL" clId="{D456F7D8-8607-A040-93CC-99FED8BE75A7}" dt="2024-10-31T11:59:30.922" v="257" actId="6549"/>
          <ac:spMkLst>
            <pc:docMk/>
            <pc:sldMk cId="1787881112" sldId="2147471557"/>
            <ac:spMk id="5" creationId="{B042729B-C5D1-6BCA-F044-00CC05414898}"/>
          </ac:spMkLst>
        </pc:spChg>
      </pc:sldChg>
      <pc:sldChg chg="add del setBg">
        <pc:chgData name="Olivia Tattarletti" userId="52e8a346-90cd-4b62-aa7e-0f19c6c20564" providerId="ADAL" clId="{D456F7D8-8607-A040-93CC-99FED8BE75A7}" dt="2024-10-31T11:53:13.045" v="149"/>
        <pc:sldMkLst>
          <pc:docMk/>
          <pc:sldMk cId="3682578111" sldId="2147471558"/>
        </pc:sldMkLst>
      </pc:sldChg>
      <pc:sldChg chg="add del">
        <pc:chgData name="Olivia Tattarletti" userId="52e8a346-90cd-4b62-aa7e-0f19c6c20564" providerId="ADAL" clId="{D456F7D8-8607-A040-93CC-99FED8BE75A7}" dt="2024-10-31T12:01:07.369" v="274" actId="2696"/>
        <pc:sldMkLst>
          <pc:docMk/>
          <pc:sldMk cId="1094967170" sldId="2147471569"/>
        </pc:sldMkLst>
      </pc:sldChg>
      <pc:sldChg chg="add del">
        <pc:chgData name="Olivia Tattarletti" userId="52e8a346-90cd-4b62-aa7e-0f19c6c20564" providerId="ADAL" clId="{D456F7D8-8607-A040-93CC-99FED8BE75A7}" dt="2024-10-31T12:01:07.861" v="275" actId="2696"/>
        <pc:sldMkLst>
          <pc:docMk/>
          <pc:sldMk cId="2654460246" sldId="2147471570"/>
        </pc:sldMkLst>
      </pc:sldChg>
      <pc:sldChg chg="add del">
        <pc:chgData name="Olivia Tattarletti" userId="52e8a346-90cd-4b62-aa7e-0f19c6c20564" providerId="ADAL" clId="{D456F7D8-8607-A040-93CC-99FED8BE75A7}" dt="2024-10-31T12:01:09.859" v="277" actId="2696"/>
        <pc:sldMkLst>
          <pc:docMk/>
          <pc:sldMk cId="4075239642" sldId="2147471571"/>
        </pc:sldMkLst>
      </pc:sldChg>
      <pc:sldChg chg="add del">
        <pc:chgData name="Olivia Tattarletti" userId="52e8a346-90cd-4b62-aa7e-0f19c6c20564" providerId="ADAL" clId="{D456F7D8-8607-A040-93CC-99FED8BE75A7}" dt="2024-10-31T12:01:13.103" v="278" actId="2696"/>
        <pc:sldMkLst>
          <pc:docMk/>
          <pc:sldMk cId="2043568750" sldId="2147471572"/>
        </pc:sldMkLst>
      </pc:sldChg>
      <pc:sldChg chg="add del">
        <pc:chgData name="Olivia Tattarletti" userId="52e8a346-90cd-4b62-aa7e-0f19c6c20564" providerId="ADAL" clId="{D456F7D8-8607-A040-93CC-99FED8BE75A7}" dt="2024-10-31T12:08:45.396" v="401"/>
        <pc:sldMkLst>
          <pc:docMk/>
          <pc:sldMk cId="4320586" sldId="2147471573"/>
        </pc:sldMkLst>
      </pc:sldChg>
      <pc:sldChg chg="add del">
        <pc:chgData name="Olivia Tattarletti" userId="52e8a346-90cd-4b62-aa7e-0f19c6c20564" providerId="ADAL" clId="{D456F7D8-8607-A040-93CC-99FED8BE75A7}" dt="2024-10-31T11:57:53.510" v="212" actId="2696"/>
        <pc:sldMkLst>
          <pc:docMk/>
          <pc:sldMk cId="2510291542" sldId="2147471574"/>
        </pc:sldMkLst>
      </pc:sldChg>
      <pc:sldChg chg="addSp delSp modSp add mod ord">
        <pc:chgData name="Olivia Tattarletti" userId="52e8a346-90cd-4b62-aa7e-0f19c6c20564" providerId="ADAL" clId="{D456F7D8-8607-A040-93CC-99FED8BE75A7}" dt="2024-10-31T11:57:48.293" v="208" actId="33524"/>
        <pc:sldMkLst>
          <pc:docMk/>
          <pc:sldMk cId="2502564173" sldId="2147471575"/>
        </pc:sldMkLst>
        <pc:spChg chg="add mod">
          <ac:chgData name="Olivia Tattarletti" userId="52e8a346-90cd-4b62-aa7e-0f19c6c20564" providerId="ADAL" clId="{D456F7D8-8607-A040-93CC-99FED8BE75A7}" dt="2024-10-31T11:57:42.985" v="207" actId="20577"/>
          <ac:spMkLst>
            <pc:docMk/>
            <pc:sldMk cId="2502564173" sldId="2147471575"/>
            <ac:spMk id="2" creationId="{620002D0-26C3-E700-EA04-FFD27BC8383B}"/>
          </ac:spMkLst>
        </pc:spChg>
        <pc:spChg chg="del">
          <ac:chgData name="Olivia Tattarletti" userId="52e8a346-90cd-4b62-aa7e-0f19c6c20564" providerId="ADAL" clId="{D456F7D8-8607-A040-93CC-99FED8BE75A7}" dt="2024-10-31T11:57:13.757" v="202" actId="478"/>
          <ac:spMkLst>
            <pc:docMk/>
            <pc:sldMk cId="2502564173" sldId="2147471575"/>
            <ac:spMk id="3" creationId="{4D4C3B99-51EA-09F4-1C21-2DE1A2E9973B}"/>
          </ac:spMkLst>
        </pc:spChg>
        <pc:spChg chg="add mod">
          <ac:chgData name="Olivia Tattarletti" userId="52e8a346-90cd-4b62-aa7e-0f19c6c20564" providerId="ADAL" clId="{D456F7D8-8607-A040-93CC-99FED8BE75A7}" dt="2024-10-31T11:57:48.293" v="208" actId="33524"/>
          <ac:spMkLst>
            <pc:docMk/>
            <pc:sldMk cId="2502564173" sldId="2147471575"/>
            <ac:spMk id="4" creationId="{3E664EE3-8080-114F-8CBF-FCBAD3ACEEA4}"/>
          </ac:spMkLst>
        </pc:spChg>
      </pc:sldChg>
      <pc:sldChg chg="modSp add mod ord">
        <pc:chgData name="Olivia Tattarletti" userId="52e8a346-90cd-4b62-aa7e-0f19c6c20564" providerId="ADAL" clId="{D456F7D8-8607-A040-93CC-99FED8BE75A7}" dt="2024-10-31T11:58:48.831" v="233" actId="20577"/>
        <pc:sldMkLst>
          <pc:docMk/>
          <pc:sldMk cId="3440984796" sldId="2147471576"/>
        </pc:sldMkLst>
        <pc:spChg chg="mod">
          <ac:chgData name="Olivia Tattarletti" userId="52e8a346-90cd-4b62-aa7e-0f19c6c20564" providerId="ADAL" clId="{D456F7D8-8607-A040-93CC-99FED8BE75A7}" dt="2024-10-31T11:58:48.831" v="233" actId="20577"/>
          <ac:spMkLst>
            <pc:docMk/>
            <pc:sldMk cId="3440984796" sldId="2147471576"/>
            <ac:spMk id="3" creationId="{5A9DE366-9F99-DA4F-85CC-C78D6F3BA26A}"/>
          </ac:spMkLst>
        </pc:spChg>
      </pc:sldChg>
      <pc:sldChg chg="addSp delSp modSp add mod ord">
        <pc:chgData name="Olivia Tattarletti" userId="52e8a346-90cd-4b62-aa7e-0f19c6c20564" providerId="ADAL" clId="{D456F7D8-8607-A040-93CC-99FED8BE75A7}" dt="2024-10-31T12:00:10.797" v="264"/>
        <pc:sldMkLst>
          <pc:docMk/>
          <pc:sldMk cId="2277807356" sldId="2147471577"/>
        </pc:sldMkLst>
        <pc:spChg chg="del mod">
          <ac:chgData name="Olivia Tattarletti" userId="52e8a346-90cd-4b62-aa7e-0f19c6c20564" providerId="ADAL" clId="{D456F7D8-8607-A040-93CC-99FED8BE75A7}" dt="2024-10-31T12:00:09.741" v="263" actId="478"/>
          <ac:spMkLst>
            <pc:docMk/>
            <pc:sldMk cId="2277807356" sldId="2147471577"/>
            <ac:spMk id="2" creationId="{512CF20A-9D0F-BF85-777B-ACF88733151B}"/>
          </ac:spMkLst>
        </pc:spChg>
        <pc:spChg chg="add mod">
          <ac:chgData name="Olivia Tattarletti" userId="52e8a346-90cd-4b62-aa7e-0f19c6c20564" providerId="ADAL" clId="{D456F7D8-8607-A040-93CC-99FED8BE75A7}" dt="2024-10-31T12:00:10.797" v="264"/>
          <ac:spMkLst>
            <pc:docMk/>
            <pc:sldMk cId="2277807356" sldId="2147471577"/>
            <ac:spMk id="3" creationId="{8E3D5846-37AB-73E1-D830-7DD597C0EB69}"/>
          </ac:spMkLst>
        </pc:spChg>
        <pc:spChg chg="del">
          <ac:chgData name="Olivia Tattarletti" userId="52e8a346-90cd-4b62-aa7e-0f19c6c20564" providerId="ADAL" clId="{D456F7D8-8607-A040-93CC-99FED8BE75A7}" dt="2024-10-31T12:00:05.662" v="261" actId="478"/>
          <ac:spMkLst>
            <pc:docMk/>
            <pc:sldMk cId="2277807356" sldId="2147471577"/>
            <ac:spMk id="4" creationId="{5AEDC083-492D-90D1-654B-CF8D1E80153D}"/>
          </ac:spMkLst>
        </pc:spChg>
        <pc:spChg chg="add mod">
          <ac:chgData name="Olivia Tattarletti" userId="52e8a346-90cd-4b62-aa7e-0f19c6c20564" providerId="ADAL" clId="{D456F7D8-8607-A040-93CC-99FED8BE75A7}" dt="2024-10-31T12:00:10.797" v="264"/>
          <ac:spMkLst>
            <pc:docMk/>
            <pc:sldMk cId="2277807356" sldId="2147471577"/>
            <ac:spMk id="5" creationId="{5985C14A-4444-211A-026C-2971A3A9D3AE}"/>
          </ac:spMkLst>
        </pc:spChg>
      </pc:sldChg>
      <pc:sldChg chg="modSp add mod">
        <pc:chgData name="Olivia Tattarletti" userId="52e8a346-90cd-4b62-aa7e-0f19c6c20564" providerId="ADAL" clId="{D456F7D8-8607-A040-93CC-99FED8BE75A7}" dt="2024-10-31T12:06:36.748" v="379" actId="20577"/>
        <pc:sldMkLst>
          <pc:docMk/>
          <pc:sldMk cId="3987298070" sldId="2147471578"/>
        </pc:sldMkLst>
        <pc:spChg chg="mod">
          <ac:chgData name="Olivia Tattarletti" userId="52e8a346-90cd-4b62-aa7e-0f19c6c20564" providerId="ADAL" clId="{D456F7D8-8607-A040-93CC-99FED8BE75A7}" dt="2024-10-31T12:06:36.748" v="379" actId="20577"/>
          <ac:spMkLst>
            <pc:docMk/>
            <pc:sldMk cId="3987298070" sldId="2147471578"/>
            <ac:spMk id="3" creationId="{E2B5A516-49D1-3DF4-4FE1-BFE943473052}"/>
          </ac:spMkLst>
        </pc:spChg>
      </pc:sldChg>
      <pc:sldChg chg="add">
        <pc:chgData name="Olivia Tattarletti" userId="52e8a346-90cd-4b62-aa7e-0f19c6c20564" providerId="ADAL" clId="{D456F7D8-8607-A040-93CC-99FED8BE75A7}" dt="2024-10-31T12:04:59.379" v="320"/>
        <pc:sldMkLst>
          <pc:docMk/>
          <pc:sldMk cId="428387227" sldId="2147471579"/>
        </pc:sldMkLst>
      </pc:sldChg>
      <pc:sldChg chg="modSp add mod">
        <pc:chgData name="Olivia Tattarletti" userId="52e8a346-90cd-4b62-aa7e-0f19c6c20564" providerId="ADAL" clId="{D456F7D8-8607-A040-93CC-99FED8BE75A7}" dt="2024-11-03T18:20:09.953" v="440" actId="20577"/>
        <pc:sldMkLst>
          <pc:docMk/>
          <pc:sldMk cId="704960458" sldId="2147471580"/>
        </pc:sldMkLst>
        <pc:spChg chg="mod">
          <ac:chgData name="Olivia Tattarletti" userId="52e8a346-90cd-4b62-aa7e-0f19c6c20564" providerId="ADAL" clId="{D456F7D8-8607-A040-93CC-99FED8BE75A7}" dt="2024-11-03T18:20:09.953" v="440" actId="20577"/>
          <ac:spMkLst>
            <pc:docMk/>
            <pc:sldMk cId="704960458" sldId="2147471580"/>
            <ac:spMk id="4" creationId="{89AFA5F2-D875-1922-B2BA-FC418E431495}"/>
          </ac:spMkLst>
        </pc:spChg>
      </pc:sldChg>
      <pc:sldChg chg="modSp add mod">
        <pc:chgData name="Olivia Tattarletti" userId="52e8a346-90cd-4b62-aa7e-0f19c6c20564" providerId="ADAL" clId="{D456F7D8-8607-A040-93CC-99FED8BE75A7}" dt="2024-11-03T18:18:29.424" v="430" actId="20577"/>
        <pc:sldMkLst>
          <pc:docMk/>
          <pc:sldMk cId="82360609" sldId="2147471581"/>
        </pc:sldMkLst>
        <pc:spChg chg="mod">
          <ac:chgData name="Olivia Tattarletti" userId="52e8a346-90cd-4b62-aa7e-0f19c6c20564" providerId="ADAL" clId="{D456F7D8-8607-A040-93CC-99FED8BE75A7}" dt="2024-11-03T18:18:29.424" v="430" actId="20577"/>
          <ac:spMkLst>
            <pc:docMk/>
            <pc:sldMk cId="82360609" sldId="2147471581"/>
            <ac:spMk id="4" creationId="{89AFA5F2-D875-1922-B2BA-FC418E431495}"/>
          </ac:spMkLst>
        </pc:spChg>
      </pc:sldChg>
      <pc:sldChg chg="add">
        <pc:chgData name="Olivia Tattarletti" userId="52e8a346-90cd-4b62-aa7e-0f19c6c20564" providerId="ADAL" clId="{D456F7D8-8607-A040-93CC-99FED8BE75A7}" dt="2024-10-31T12:04:59.379" v="320"/>
        <pc:sldMkLst>
          <pc:docMk/>
          <pc:sldMk cId="3568321481" sldId="2147471582"/>
        </pc:sldMkLst>
      </pc:sldChg>
      <pc:sldChg chg="add">
        <pc:chgData name="Olivia Tattarletti" userId="52e8a346-90cd-4b62-aa7e-0f19c6c20564" providerId="ADAL" clId="{D456F7D8-8607-A040-93CC-99FED8BE75A7}" dt="2024-10-31T12:05:13.707" v="321"/>
        <pc:sldMkLst>
          <pc:docMk/>
          <pc:sldMk cId="2291677848" sldId="2147471583"/>
        </pc:sldMkLst>
      </pc:sldChg>
      <pc:sldChg chg="add">
        <pc:chgData name="Olivia Tattarletti" userId="52e8a346-90cd-4b62-aa7e-0f19c6c20564" providerId="ADAL" clId="{D456F7D8-8607-A040-93CC-99FED8BE75A7}" dt="2024-10-31T12:05:13.707" v="321"/>
        <pc:sldMkLst>
          <pc:docMk/>
          <pc:sldMk cId="269869259" sldId="2147471584"/>
        </pc:sldMkLst>
      </pc:sldChg>
      <pc:sldChg chg="add">
        <pc:chgData name="Olivia Tattarletti" userId="52e8a346-90cd-4b62-aa7e-0f19c6c20564" providerId="ADAL" clId="{D456F7D8-8607-A040-93CC-99FED8BE75A7}" dt="2024-10-31T12:05:25.629" v="322" actId="2890"/>
        <pc:sldMkLst>
          <pc:docMk/>
          <pc:sldMk cId="3066125458" sldId="2147471585"/>
        </pc:sldMkLst>
      </pc:sldChg>
      <pc:sldChg chg="add">
        <pc:chgData name="Olivia Tattarletti" userId="52e8a346-90cd-4b62-aa7e-0f19c6c20564" providerId="ADAL" clId="{D456F7D8-8607-A040-93CC-99FED8BE75A7}" dt="2024-10-31T12:07:00.720" v="380"/>
        <pc:sldMkLst>
          <pc:docMk/>
          <pc:sldMk cId="2328578711" sldId="2147471586"/>
        </pc:sldMkLst>
      </pc:sldChg>
      <pc:sldChg chg="add">
        <pc:chgData name="Olivia Tattarletti" userId="52e8a346-90cd-4b62-aa7e-0f19c6c20564" providerId="ADAL" clId="{D456F7D8-8607-A040-93CC-99FED8BE75A7}" dt="2024-10-31T12:07:00.720" v="380"/>
        <pc:sldMkLst>
          <pc:docMk/>
          <pc:sldMk cId="4204031363" sldId="2147471587"/>
        </pc:sldMkLst>
      </pc:sldChg>
      <pc:sldChg chg="add">
        <pc:chgData name="Olivia Tattarletti" userId="52e8a346-90cd-4b62-aa7e-0f19c6c20564" providerId="ADAL" clId="{D456F7D8-8607-A040-93CC-99FED8BE75A7}" dt="2024-10-31T12:07:00.720" v="380"/>
        <pc:sldMkLst>
          <pc:docMk/>
          <pc:sldMk cId="3571158007" sldId="2147471588"/>
        </pc:sldMkLst>
      </pc:sldChg>
      <pc:sldChg chg="add">
        <pc:chgData name="Olivia Tattarletti" userId="52e8a346-90cd-4b62-aa7e-0f19c6c20564" providerId="ADAL" clId="{D456F7D8-8607-A040-93CC-99FED8BE75A7}" dt="2024-10-31T12:07:00.720" v="380"/>
        <pc:sldMkLst>
          <pc:docMk/>
          <pc:sldMk cId="2625938591" sldId="2147471589"/>
        </pc:sldMkLst>
      </pc:sldChg>
      <pc:sldChg chg="modSp add mod ord">
        <pc:chgData name="Olivia Tattarletti" userId="52e8a346-90cd-4b62-aa7e-0f19c6c20564" providerId="ADAL" clId="{D456F7D8-8607-A040-93CC-99FED8BE75A7}" dt="2024-10-31T12:08:30.633" v="400" actId="20577"/>
        <pc:sldMkLst>
          <pc:docMk/>
          <pc:sldMk cId="3295019217" sldId="2147471590"/>
        </pc:sldMkLst>
        <pc:spChg chg="mod">
          <ac:chgData name="Olivia Tattarletti" userId="52e8a346-90cd-4b62-aa7e-0f19c6c20564" providerId="ADAL" clId="{D456F7D8-8607-A040-93CC-99FED8BE75A7}" dt="2024-10-31T12:08:30.633" v="400" actId="20577"/>
          <ac:spMkLst>
            <pc:docMk/>
            <pc:sldMk cId="3295019217" sldId="2147471590"/>
            <ac:spMk id="3" creationId="{53312B2D-27F6-27DF-C633-E3E48FD3DE83}"/>
          </ac:spMkLst>
        </pc:spChg>
      </pc:sldChg>
      <pc:sldChg chg="add">
        <pc:chgData name="Olivia Tattarletti" userId="52e8a346-90cd-4b62-aa7e-0f19c6c20564" providerId="ADAL" clId="{D456F7D8-8607-A040-93CC-99FED8BE75A7}" dt="2024-10-31T12:08:45.396" v="401"/>
        <pc:sldMkLst>
          <pc:docMk/>
          <pc:sldMk cId="610750681" sldId="2147471591"/>
        </pc:sldMkLst>
      </pc:sldChg>
      <pc:sldChg chg="add">
        <pc:chgData name="Olivia Tattarletti" userId="52e8a346-90cd-4b62-aa7e-0f19c6c20564" providerId="ADAL" clId="{D456F7D8-8607-A040-93CC-99FED8BE75A7}" dt="2024-10-31T12:08:45.396" v="401"/>
        <pc:sldMkLst>
          <pc:docMk/>
          <pc:sldMk cId="735692894" sldId="2147471592"/>
        </pc:sldMkLst>
      </pc:sldChg>
      <pc:sldChg chg="add">
        <pc:chgData name="Olivia Tattarletti" userId="52e8a346-90cd-4b62-aa7e-0f19c6c20564" providerId="ADAL" clId="{D456F7D8-8607-A040-93CC-99FED8BE75A7}" dt="2024-10-31T12:08:45.396" v="401"/>
        <pc:sldMkLst>
          <pc:docMk/>
          <pc:sldMk cId="998024065" sldId="2147471593"/>
        </pc:sldMkLst>
      </pc:sldChg>
      <pc:sldChg chg="modSp add mod ord">
        <pc:chgData name="Olivia Tattarletti" userId="52e8a346-90cd-4b62-aa7e-0f19c6c20564" providerId="ADAL" clId="{D456F7D8-8607-A040-93CC-99FED8BE75A7}" dt="2024-10-31T12:11:03.194" v="428" actId="20577"/>
        <pc:sldMkLst>
          <pc:docMk/>
          <pc:sldMk cId="1341248663" sldId="2147471594"/>
        </pc:sldMkLst>
        <pc:spChg chg="mod">
          <ac:chgData name="Olivia Tattarletti" userId="52e8a346-90cd-4b62-aa7e-0f19c6c20564" providerId="ADAL" clId="{D456F7D8-8607-A040-93CC-99FED8BE75A7}" dt="2024-10-31T12:11:03.194" v="428" actId="20577"/>
          <ac:spMkLst>
            <pc:docMk/>
            <pc:sldMk cId="1341248663" sldId="2147471594"/>
            <ac:spMk id="3" creationId="{C7E32708-1525-514C-E51D-EF2D1B77EE35}"/>
          </ac:spMkLst>
        </pc:spChg>
      </pc:sldChg>
      <pc:sldChg chg="add">
        <pc:chgData name="Olivia Tattarletti" userId="52e8a346-90cd-4b62-aa7e-0f19c6c20564" providerId="ADAL" clId="{D456F7D8-8607-A040-93CC-99FED8BE75A7}" dt="2024-10-31T12:09:09.624" v="404"/>
        <pc:sldMkLst>
          <pc:docMk/>
          <pc:sldMk cId="2813705153" sldId="2147471595"/>
        </pc:sldMkLst>
      </pc:sldChg>
      <pc:sldChg chg="add">
        <pc:chgData name="Olivia Tattarletti" userId="52e8a346-90cd-4b62-aa7e-0f19c6c20564" providerId="ADAL" clId="{D456F7D8-8607-A040-93CC-99FED8BE75A7}" dt="2024-10-31T12:09:09.624" v="404"/>
        <pc:sldMkLst>
          <pc:docMk/>
          <pc:sldMk cId="3668376038" sldId="2147471596"/>
        </pc:sldMkLst>
      </pc:sldChg>
      <pc:sldChg chg="add">
        <pc:chgData name="Olivia Tattarletti" userId="52e8a346-90cd-4b62-aa7e-0f19c6c20564" providerId="ADAL" clId="{D456F7D8-8607-A040-93CC-99FED8BE75A7}" dt="2024-10-31T12:09:09.624" v="404"/>
        <pc:sldMkLst>
          <pc:docMk/>
          <pc:sldMk cId="678375017" sldId="2147471597"/>
        </pc:sldMkLst>
      </pc:sldChg>
      <pc:sldChg chg="add del setBg">
        <pc:chgData name="Olivia Tattarletti" userId="52e8a346-90cd-4b62-aa7e-0f19c6c20564" providerId="ADAL" clId="{D456F7D8-8607-A040-93CC-99FED8BE75A7}" dt="2024-10-31T12:09:57.546" v="406" actId="2696"/>
        <pc:sldMkLst>
          <pc:docMk/>
          <pc:sldMk cId="493127360" sldId="2147471598"/>
        </pc:sldMkLst>
      </pc:sldChg>
      <pc:sldChg chg="addSp delSp modSp add mod ord">
        <pc:chgData name="Olivia Tattarletti" userId="52e8a346-90cd-4b62-aa7e-0f19c6c20564" providerId="ADAL" clId="{D456F7D8-8607-A040-93CC-99FED8BE75A7}" dt="2024-10-31T12:10:42.216" v="411"/>
        <pc:sldMkLst>
          <pc:docMk/>
          <pc:sldMk cId="1727839429" sldId="2147471598"/>
        </pc:sldMkLst>
        <pc:spChg chg="del">
          <ac:chgData name="Olivia Tattarletti" userId="52e8a346-90cd-4b62-aa7e-0f19c6c20564" providerId="ADAL" clId="{D456F7D8-8607-A040-93CC-99FED8BE75A7}" dt="2024-10-31T12:10:38.175" v="409" actId="478"/>
          <ac:spMkLst>
            <pc:docMk/>
            <pc:sldMk cId="1727839429" sldId="2147471598"/>
            <ac:spMk id="2" creationId="{759EC502-B664-D6B6-F418-A62D683867AF}"/>
          </ac:spMkLst>
        </pc:spChg>
        <pc:spChg chg="del">
          <ac:chgData name="Olivia Tattarletti" userId="52e8a346-90cd-4b62-aa7e-0f19c6c20564" providerId="ADAL" clId="{D456F7D8-8607-A040-93CC-99FED8BE75A7}" dt="2024-10-31T12:10:40.928" v="410" actId="478"/>
          <ac:spMkLst>
            <pc:docMk/>
            <pc:sldMk cId="1727839429" sldId="2147471598"/>
            <ac:spMk id="3" creationId="{162B3C5D-3391-09F4-071C-FB745283F71E}"/>
          </ac:spMkLst>
        </pc:spChg>
        <pc:spChg chg="add mod">
          <ac:chgData name="Olivia Tattarletti" userId="52e8a346-90cd-4b62-aa7e-0f19c6c20564" providerId="ADAL" clId="{D456F7D8-8607-A040-93CC-99FED8BE75A7}" dt="2024-10-31T12:10:42.216" v="411"/>
          <ac:spMkLst>
            <pc:docMk/>
            <pc:sldMk cId="1727839429" sldId="2147471598"/>
            <ac:spMk id="5" creationId="{F0CB86F3-0EB3-1020-EFD3-499AA3315A93}"/>
          </ac:spMkLst>
        </pc:spChg>
        <pc:spChg chg="add mod">
          <ac:chgData name="Olivia Tattarletti" userId="52e8a346-90cd-4b62-aa7e-0f19c6c20564" providerId="ADAL" clId="{D456F7D8-8607-A040-93CC-99FED8BE75A7}" dt="2024-10-31T12:10:42.216" v="411"/>
          <ac:spMkLst>
            <pc:docMk/>
            <pc:sldMk cId="1727839429" sldId="2147471598"/>
            <ac:spMk id="6" creationId="{F4632F42-7AC7-3F7D-B400-02DBD52AB09A}"/>
          </ac:spMkLst>
        </pc:spChg>
      </pc:sldChg>
    </pc:docChg>
  </pc:docChgLst>
  <pc:docChgLst>
    <pc:chgData name="Pascale Bird" userId="0706a835-df6d-4f33-a91b-fb707d854d65" providerId="ADAL" clId="{737F1F84-C075-8F45-815D-8BAAECAB6F52}"/>
    <pc:docChg chg="modSld">
      <pc:chgData name="Pascale Bird" userId="0706a835-df6d-4f33-a91b-fb707d854d65" providerId="ADAL" clId="{737F1F84-C075-8F45-815D-8BAAECAB6F52}" dt="2024-11-03T16:10:54.221" v="8" actId="1076"/>
      <pc:docMkLst>
        <pc:docMk/>
      </pc:docMkLst>
      <pc:sldChg chg="modSp mod">
        <pc:chgData name="Pascale Bird" userId="0706a835-df6d-4f33-a91b-fb707d854d65" providerId="ADAL" clId="{737F1F84-C075-8F45-815D-8BAAECAB6F52}" dt="2024-10-31T10:49:10.484" v="7" actId="255"/>
        <pc:sldMkLst>
          <pc:docMk/>
          <pc:sldMk cId="3029138042" sldId="260"/>
        </pc:sldMkLst>
        <pc:spChg chg="mod">
          <ac:chgData name="Pascale Bird" userId="0706a835-df6d-4f33-a91b-fb707d854d65" providerId="ADAL" clId="{737F1F84-C075-8F45-815D-8BAAECAB6F52}" dt="2024-10-31T10:49:10.484" v="7" actId="255"/>
          <ac:spMkLst>
            <pc:docMk/>
            <pc:sldMk cId="3029138042" sldId="260"/>
            <ac:spMk id="2" creationId="{DFB8339C-C885-2F4C-9B31-17ADED3E222A}"/>
          </ac:spMkLst>
        </pc:spChg>
      </pc:sldChg>
      <pc:sldChg chg="modSp mod">
        <pc:chgData name="Pascale Bird" userId="0706a835-df6d-4f33-a91b-fb707d854d65" providerId="ADAL" clId="{737F1F84-C075-8F45-815D-8BAAECAB6F52}" dt="2024-11-03T16:10:54.221" v="8" actId="1076"/>
        <pc:sldMkLst>
          <pc:docMk/>
          <pc:sldMk cId="269869259" sldId="2147471584"/>
        </pc:sldMkLst>
        <pc:spChg chg="mod">
          <ac:chgData name="Pascale Bird" userId="0706a835-df6d-4f33-a91b-fb707d854d65" providerId="ADAL" clId="{737F1F84-C075-8F45-815D-8BAAECAB6F52}" dt="2024-11-03T16:10:54.221" v="8" actId="1076"/>
          <ac:spMkLst>
            <pc:docMk/>
            <pc:sldMk cId="269869259" sldId="2147471584"/>
            <ac:spMk id="3" creationId="{ECB7A343-DBFE-B151-F2B9-C3C48944876C}"/>
          </ac:spMkLst>
        </pc:spChg>
      </pc:sldChg>
    </pc:docChg>
  </pc:docChgLst>
  <pc:docChgLst>
    <pc:chgData name="Monserrat Madariaga" userId="21975364-5cfd-4065-93fd-3b366074ba11" providerId="ADAL" clId="{A5B7F04B-395D-594B-9F87-BD8692818D75}"/>
    <pc:docChg chg="modSld">
      <pc:chgData name="Monserrat Madariaga" userId="21975364-5cfd-4065-93fd-3b366074ba11" providerId="ADAL" clId="{A5B7F04B-395D-594B-9F87-BD8692818D75}" dt="2024-10-31T12:19:42.734" v="47" actId="20577"/>
      <pc:docMkLst>
        <pc:docMk/>
      </pc:docMkLst>
      <pc:sldChg chg="modSp mod">
        <pc:chgData name="Monserrat Madariaga" userId="21975364-5cfd-4065-93fd-3b366074ba11" providerId="ADAL" clId="{A5B7F04B-395D-594B-9F87-BD8692818D75}" dt="2024-10-31T12:19:42.734" v="47" actId="20577"/>
        <pc:sldMkLst>
          <pc:docMk/>
          <pc:sldMk cId="704960458" sldId="2147471580"/>
        </pc:sldMkLst>
        <pc:spChg chg="mod">
          <ac:chgData name="Monserrat Madariaga" userId="21975364-5cfd-4065-93fd-3b366074ba11" providerId="ADAL" clId="{A5B7F04B-395D-594B-9F87-BD8692818D75}" dt="2024-10-31T12:19:42.734" v="47" actId="20577"/>
          <ac:spMkLst>
            <pc:docMk/>
            <pc:sldMk cId="704960458" sldId="2147471580"/>
            <ac:spMk id="4" creationId="{89AFA5F2-D875-1922-B2BA-FC418E431495}"/>
          </ac:spMkLst>
        </pc:spChg>
        <pc:spChg chg="mod">
          <ac:chgData name="Monserrat Madariaga" userId="21975364-5cfd-4065-93fd-3b366074ba11" providerId="ADAL" clId="{A5B7F04B-395D-594B-9F87-BD8692818D75}" dt="2024-10-31T12:18:13.312" v="12" actId="20577"/>
          <ac:spMkLst>
            <pc:docMk/>
            <pc:sldMk cId="704960458" sldId="2147471580"/>
            <ac:spMk id="5" creationId="{41444160-D684-6FF3-BF0B-E95BB07DD3F9}"/>
          </ac:spMkLst>
        </pc:spChg>
      </pc:sldChg>
      <pc:sldChg chg="modSp mod">
        <pc:chgData name="Monserrat Madariaga" userId="21975364-5cfd-4065-93fd-3b366074ba11" providerId="ADAL" clId="{A5B7F04B-395D-594B-9F87-BD8692818D75}" dt="2024-10-31T12:17:20.230" v="1" actId="2711"/>
        <pc:sldMkLst>
          <pc:docMk/>
          <pc:sldMk cId="3571158007" sldId="2147471588"/>
        </pc:sldMkLst>
        <pc:spChg chg="mod">
          <ac:chgData name="Monserrat Madariaga" userId="21975364-5cfd-4065-93fd-3b366074ba11" providerId="ADAL" clId="{A5B7F04B-395D-594B-9F87-BD8692818D75}" dt="2024-10-31T12:17:20.230" v="1" actId="2711"/>
          <ac:spMkLst>
            <pc:docMk/>
            <pc:sldMk cId="3571158007" sldId="2147471588"/>
            <ac:spMk id="4" creationId="{89AFA5F2-D875-1922-B2BA-FC418E431495}"/>
          </ac:spMkLst>
        </pc:spChg>
      </pc:sldChg>
      <pc:sldChg chg="modSp mod">
        <pc:chgData name="Monserrat Madariaga" userId="21975364-5cfd-4065-93fd-3b366074ba11" providerId="ADAL" clId="{A5B7F04B-395D-594B-9F87-BD8692818D75}" dt="2024-10-31T12:17:55.085" v="2" actId="2711"/>
        <pc:sldMkLst>
          <pc:docMk/>
          <pc:sldMk cId="2625938591" sldId="2147471589"/>
        </pc:sldMkLst>
        <pc:spChg chg="mod">
          <ac:chgData name="Monserrat Madariaga" userId="21975364-5cfd-4065-93fd-3b366074ba11" providerId="ADAL" clId="{A5B7F04B-395D-594B-9F87-BD8692818D75}" dt="2024-10-31T12:17:55.085" v="2" actId="2711"/>
          <ac:spMkLst>
            <pc:docMk/>
            <pc:sldMk cId="2625938591" sldId="2147471589"/>
            <ac:spMk id="4" creationId="{89AFA5F2-D875-1922-B2BA-FC418E431495}"/>
          </ac:spMkLst>
        </pc:spChg>
      </pc:sldChg>
    </pc:docChg>
  </pc:docChgLst>
  <pc:docChgLst>
    <pc:chgData name="Olivia Tattarletti" userId="52e8a346-90cd-4b62-aa7e-0f19c6c20564" providerId="ADAL" clId="{9F8BECB7-3F9E-FC4B-BA88-E27B3D16DC7C}"/>
    <pc:docChg chg="undo redo custSel addSld delSld modSld sldOrd modSection">
      <pc:chgData name="Olivia Tattarletti" userId="52e8a346-90cd-4b62-aa7e-0f19c6c20564" providerId="ADAL" clId="{9F8BECB7-3F9E-FC4B-BA88-E27B3D16DC7C}" dt="2024-09-12T11:15:16.718" v="3155" actId="20577"/>
      <pc:docMkLst>
        <pc:docMk/>
      </pc:docMkLst>
      <pc:sldChg chg="modSp mod">
        <pc:chgData name="Olivia Tattarletti" userId="52e8a346-90cd-4b62-aa7e-0f19c6c20564" providerId="ADAL" clId="{9F8BECB7-3F9E-FC4B-BA88-E27B3D16DC7C}" dt="2024-09-11T21:41:23.501" v="2190" actId="20577"/>
        <pc:sldMkLst>
          <pc:docMk/>
          <pc:sldMk cId="3983803035" sldId="258"/>
        </pc:sldMkLst>
        <pc:spChg chg="mod">
          <ac:chgData name="Olivia Tattarletti" userId="52e8a346-90cd-4b62-aa7e-0f19c6c20564" providerId="ADAL" clId="{9F8BECB7-3F9E-FC4B-BA88-E27B3D16DC7C}" dt="2024-09-10T14:37:59.116" v="280" actId="207"/>
          <ac:spMkLst>
            <pc:docMk/>
            <pc:sldMk cId="3983803035" sldId="258"/>
            <ac:spMk id="2" creationId="{12219A96-38DD-E66C-0076-5F3B0B9FFC63}"/>
          </ac:spMkLst>
        </pc:spChg>
        <pc:spChg chg="mod">
          <ac:chgData name="Olivia Tattarletti" userId="52e8a346-90cd-4b62-aa7e-0f19c6c20564" providerId="ADAL" clId="{9F8BECB7-3F9E-FC4B-BA88-E27B3D16DC7C}" dt="2024-09-11T21:41:23.501" v="2190" actId="20577"/>
          <ac:spMkLst>
            <pc:docMk/>
            <pc:sldMk cId="3983803035" sldId="258"/>
            <ac:spMk id="3" creationId="{4F792ECF-B2C3-4ECC-CDE9-A03388CCB236}"/>
          </ac:spMkLst>
        </pc:spChg>
      </pc:sldChg>
      <pc:sldChg chg="modSp mod">
        <pc:chgData name="Olivia Tattarletti" userId="52e8a346-90cd-4b62-aa7e-0f19c6c20564" providerId="ADAL" clId="{9F8BECB7-3F9E-FC4B-BA88-E27B3D16DC7C}" dt="2024-09-10T14:33:39.430" v="83" actId="20577"/>
        <pc:sldMkLst>
          <pc:docMk/>
          <pc:sldMk cId="3029138042" sldId="260"/>
        </pc:sldMkLst>
        <pc:spChg chg="mod">
          <ac:chgData name="Olivia Tattarletti" userId="52e8a346-90cd-4b62-aa7e-0f19c6c20564" providerId="ADAL" clId="{9F8BECB7-3F9E-FC4B-BA88-E27B3D16DC7C}" dt="2024-09-10T14:33:30.088" v="53" actId="404"/>
          <ac:spMkLst>
            <pc:docMk/>
            <pc:sldMk cId="3029138042" sldId="260"/>
            <ac:spMk id="2" creationId="{DFB8339C-C885-2F4C-9B31-17ADED3E222A}"/>
          </ac:spMkLst>
        </pc:spChg>
        <pc:spChg chg="mod">
          <ac:chgData name="Olivia Tattarletti" userId="52e8a346-90cd-4b62-aa7e-0f19c6c20564" providerId="ADAL" clId="{9F8BECB7-3F9E-FC4B-BA88-E27B3D16DC7C}" dt="2024-09-10T14:33:39.430" v="83" actId="20577"/>
          <ac:spMkLst>
            <pc:docMk/>
            <pc:sldMk cId="3029138042" sldId="260"/>
            <ac:spMk id="6" creationId="{7F56CFBA-005B-F0E6-2034-345194A7FC2A}"/>
          </ac:spMkLst>
        </pc:spChg>
      </pc:sldChg>
      <pc:sldChg chg="del">
        <pc:chgData name="Olivia Tattarletti" userId="52e8a346-90cd-4b62-aa7e-0f19c6c20564" providerId="ADAL" clId="{9F8BECB7-3F9E-FC4B-BA88-E27B3D16DC7C}" dt="2024-09-10T14:46:36.796" v="682" actId="2696"/>
        <pc:sldMkLst>
          <pc:docMk/>
          <pc:sldMk cId="3646132554" sldId="261"/>
        </pc:sldMkLst>
      </pc:sldChg>
      <pc:sldChg chg="del">
        <pc:chgData name="Olivia Tattarletti" userId="52e8a346-90cd-4b62-aa7e-0f19c6c20564" providerId="ADAL" clId="{9F8BECB7-3F9E-FC4B-BA88-E27B3D16DC7C}" dt="2024-09-10T14:46:43.486" v="683" actId="2696"/>
        <pc:sldMkLst>
          <pc:docMk/>
          <pc:sldMk cId="203514614" sldId="273"/>
        </pc:sldMkLst>
      </pc:sldChg>
      <pc:sldChg chg="addSp delSp modSp mod">
        <pc:chgData name="Olivia Tattarletti" userId="52e8a346-90cd-4b62-aa7e-0f19c6c20564" providerId="ADAL" clId="{9F8BECB7-3F9E-FC4B-BA88-E27B3D16DC7C}" dt="2024-09-12T11:11:32.721" v="3093" actId="1076"/>
        <pc:sldMkLst>
          <pc:docMk/>
          <pc:sldMk cId="4032770476" sldId="286"/>
        </pc:sldMkLst>
        <pc:picChg chg="add mod">
          <ac:chgData name="Olivia Tattarletti" userId="52e8a346-90cd-4b62-aa7e-0f19c6c20564" providerId="ADAL" clId="{9F8BECB7-3F9E-FC4B-BA88-E27B3D16DC7C}" dt="2024-09-12T11:11:32.721" v="3093" actId="1076"/>
          <ac:picMkLst>
            <pc:docMk/>
            <pc:sldMk cId="4032770476" sldId="286"/>
            <ac:picMk id="2" creationId="{FDFDBE3B-C88C-AA99-9AC7-B1B87438BECC}"/>
          </ac:picMkLst>
        </pc:picChg>
        <pc:picChg chg="del">
          <ac:chgData name="Olivia Tattarletti" userId="52e8a346-90cd-4b62-aa7e-0f19c6c20564" providerId="ADAL" clId="{9F8BECB7-3F9E-FC4B-BA88-E27B3D16DC7C}" dt="2024-09-12T11:10:44.162" v="3091" actId="478"/>
          <ac:picMkLst>
            <pc:docMk/>
            <pc:sldMk cId="4032770476" sldId="286"/>
            <ac:picMk id="13" creationId="{05838A36-EF54-CD10-1AE4-E787CCFB6CD2}"/>
          </ac:picMkLst>
        </pc:picChg>
      </pc:sldChg>
      <pc:sldChg chg="del">
        <pc:chgData name="Olivia Tattarletti" userId="52e8a346-90cd-4b62-aa7e-0f19c6c20564" providerId="ADAL" clId="{9F8BECB7-3F9E-FC4B-BA88-E27B3D16DC7C}" dt="2024-09-10T14:37:31.881" v="277" actId="2696"/>
        <pc:sldMkLst>
          <pc:docMk/>
          <pc:sldMk cId="3103252346" sldId="294"/>
        </pc:sldMkLst>
      </pc:sldChg>
      <pc:sldChg chg="del">
        <pc:chgData name="Olivia Tattarletti" userId="52e8a346-90cd-4b62-aa7e-0f19c6c20564" providerId="ADAL" clId="{9F8BECB7-3F9E-FC4B-BA88-E27B3D16DC7C}" dt="2024-09-10T14:47:45.536" v="690" actId="2696"/>
        <pc:sldMkLst>
          <pc:docMk/>
          <pc:sldMk cId="0" sldId="295"/>
        </pc:sldMkLst>
      </pc:sldChg>
      <pc:sldChg chg="delSp del mod">
        <pc:chgData name="Olivia Tattarletti" userId="52e8a346-90cd-4b62-aa7e-0f19c6c20564" providerId="ADAL" clId="{9F8BECB7-3F9E-FC4B-BA88-E27B3D16DC7C}" dt="2024-09-10T14:38:14.742" v="282" actId="2696"/>
        <pc:sldMkLst>
          <pc:docMk/>
          <pc:sldMk cId="2727958540" sldId="312"/>
        </pc:sldMkLst>
        <pc:spChg chg="del">
          <ac:chgData name="Olivia Tattarletti" userId="52e8a346-90cd-4b62-aa7e-0f19c6c20564" providerId="ADAL" clId="{9F8BECB7-3F9E-FC4B-BA88-E27B3D16DC7C}" dt="2024-09-10T14:38:12.946" v="281" actId="478"/>
          <ac:spMkLst>
            <pc:docMk/>
            <pc:sldMk cId="2727958540" sldId="312"/>
            <ac:spMk id="5" creationId="{63FD5468-C6AE-252C-8A61-496A10912D25}"/>
          </ac:spMkLst>
        </pc:spChg>
      </pc:sldChg>
      <pc:sldChg chg="del">
        <pc:chgData name="Olivia Tattarletti" userId="52e8a346-90cd-4b62-aa7e-0f19c6c20564" providerId="ADAL" clId="{9F8BECB7-3F9E-FC4B-BA88-E27B3D16DC7C}" dt="2024-09-10T14:38:34.657" v="283" actId="2696"/>
        <pc:sldMkLst>
          <pc:docMk/>
          <pc:sldMk cId="3066366498" sldId="314"/>
        </pc:sldMkLst>
      </pc:sldChg>
      <pc:sldChg chg="del">
        <pc:chgData name="Olivia Tattarletti" userId="52e8a346-90cd-4b62-aa7e-0f19c6c20564" providerId="ADAL" clId="{9F8BECB7-3F9E-FC4B-BA88-E27B3D16DC7C}" dt="2024-09-10T14:47:47.194" v="691" actId="2696"/>
        <pc:sldMkLst>
          <pc:docMk/>
          <pc:sldMk cId="1623419092" sldId="321"/>
        </pc:sldMkLst>
      </pc:sldChg>
      <pc:sldChg chg="del">
        <pc:chgData name="Olivia Tattarletti" userId="52e8a346-90cd-4b62-aa7e-0f19c6c20564" providerId="ADAL" clId="{9F8BECB7-3F9E-FC4B-BA88-E27B3D16DC7C}" dt="2024-09-11T19:52:03.193" v="858" actId="2696"/>
        <pc:sldMkLst>
          <pc:docMk/>
          <pc:sldMk cId="3630449402" sldId="323"/>
        </pc:sldMkLst>
      </pc:sldChg>
      <pc:sldChg chg="addSp delSp modSp mod ord">
        <pc:chgData name="Olivia Tattarletti" userId="52e8a346-90cd-4b62-aa7e-0f19c6c20564" providerId="ADAL" clId="{9F8BECB7-3F9E-FC4B-BA88-E27B3D16DC7C}" dt="2024-09-11T19:53:07.516" v="888" actId="122"/>
        <pc:sldMkLst>
          <pc:docMk/>
          <pc:sldMk cId="1438523184" sldId="325"/>
        </pc:sldMkLst>
        <pc:spChg chg="del">
          <ac:chgData name="Olivia Tattarletti" userId="52e8a346-90cd-4b62-aa7e-0f19c6c20564" providerId="ADAL" clId="{9F8BECB7-3F9E-FC4B-BA88-E27B3D16DC7C}" dt="2024-09-11T19:52:16.819" v="864" actId="478"/>
          <ac:spMkLst>
            <pc:docMk/>
            <pc:sldMk cId="1438523184" sldId="325"/>
            <ac:spMk id="2" creationId="{92EF628D-B902-3A4B-BE23-FFB1B7EF25BC}"/>
          </ac:spMkLst>
        </pc:spChg>
        <pc:spChg chg="del mod">
          <ac:chgData name="Olivia Tattarletti" userId="52e8a346-90cd-4b62-aa7e-0f19c6c20564" providerId="ADAL" clId="{9F8BECB7-3F9E-FC4B-BA88-E27B3D16DC7C}" dt="2024-09-11T19:52:14.950" v="863" actId="478"/>
          <ac:spMkLst>
            <pc:docMk/>
            <pc:sldMk cId="1438523184" sldId="325"/>
            <ac:spMk id="3" creationId="{9264F533-D52D-894B-0858-668C10587442}"/>
          </ac:spMkLst>
        </pc:spChg>
        <pc:spChg chg="add mod">
          <ac:chgData name="Olivia Tattarletti" userId="52e8a346-90cd-4b62-aa7e-0f19c6c20564" providerId="ADAL" clId="{9F8BECB7-3F9E-FC4B-BA88-E27B3D16DC7C}" dt="2024-09-11T19:53:07.516" v="888" actId="122"/>
          <ac:spMkLst>
            <pc:docMk/>
            <pc:sldMk cId="1438523184" sldId="325"/>
            <ac:spMk id="5" creationId="{70B67A4E-2F98-05CC-59E0-301DB6657425}"/>
          </ac:spMkLst>
        </pc:spChg>
      </pc:sldChg>
      <pc:sldChg chg="modSp del mod ord">
        <pc:chgData name="Olivia Tattarletti" userId="52e8a346-90cd-4b62-aa7e-0f19c6c20564" providerId="ADAL" clId="{9F8BECB7-3F9E-FC4B-BA88-E27B3D16DC7C}" dt="2024-09-11T21:34:16.108" v="2106" actId="2696"/>
        <pc:sldMkLst>
          <pc:docMk/>
          <pc:sldMk cId="4224719609" sldId="326"/>
        </pc:sldMkLst>
        <pc:spChg chg="mod">
          <ac:chgData name="Olivia Tattarletti" userId="52e8a346-90cd-4b62-aa7e-0f19c6c20564" providerId="ADAL" clId="{9F8BECB7-3F9E-FC4B-BA88-E27B3D16DC7C}" dt="2024-09-10T14:47:59.710" v="701" actId="20577"/>
          <ac:spMkLst>
            <pc:docMk/>
            <pc:sldMk cId="4224719609" sldId="326"/>
            <ac:spMk id="3" creationId="{642E1B3F-B2AF-5E9D-6B7A-52BFB8B85F0C}"/>
          </ac:spMkLst>
        </pc:spChg>
        <pc:spChg chg="mod">
          <ac:chgData name="Olivia Tattarletti" userId="52e8a346-90cd-4b62-aa7e-0f19c6c20564" providerId="ADAL" clId="{9F8BECB7-3F9E-FC4B-BA88-E27B3D16DC7C}" dt="2024-09-11T21:33:02.201" v="2096" actId="21"/>
          <ac:spMkLst>
            <pc:docMk/>
            <pc:sldMk cId="4224719609" sldId="326"/>
            <ac:spMk id="5" creationId="{B16A4881-0390-541A-ED17-4F075E7A0063}"/>
          </ac:spMkLst>
        </pc:spChg>
      </pc:sldChg>
      <pc:sldChg chg="del">
        <pc:chgData name="Olivia Tattarletti" userId="52e8a346-90cd-4b62-aa7e-0f19c6c20564" providerId="ADAL" clId="{9F8BECB7-3F9E-FC4B-BA88-E27B3D16DC7C}" dt="2024-09-10T14:46:44.425" v="684" actId="2696"/>
        <pc:sldMkLst>
          <pc:docMk/>
          <pc:sldMk cId="2334556404" sldId="327"/>
        </pc:sldMkLst>
      </pc:sldChg>
      <pc:sldChg chg="del">
        <pc:chgData name="Olivia Tattarletti" userId="52e8a346-90cd-4b62-aa7e-0f19c6c20564" providerId="ADAL" clId="{9F8BECB7-3F9E-FC4B-BA88-E27B3D16DC7C}" dt="2024-09-10T14:46:46.384" v="686" actId="2696"/>
        <pc:sldMkLst>
          <pc:docMk/>
          <pc:sldMk cId="2973920910" sldId="328"/>
        </pc:sldMkLst>
      </pc:sldChg>
      <pc:sldChg chg="del">
        <pc:chgData name="Olivia Tattarletti" userId="52e8a346-90cd-4b62-aa7e-0f19c6c20564" providerId="ADAL" clId="{9F8BECB7-3F9E-FC4B-BA88-E27B3D16DC7C}" dt="2024-09-10T14:46:47.482" v="688" actId="2696"/>
        <pc:sldMkLst>
          <pc:docMk/>
          <pc:sldMk cId="3084437904" sldId="329"/>
        </pc:sldMkLst>
      </pc:sldChg>
      <pc:sldChg chg="addSp delSp modSp del mod ord">
        <pc:chgData name="Olivia Tattarletti" userId="52e8a346-90cd-4b62-aa7e-0f19c6c20564" providerId="ADAL" clId="{9F8BECB7-3F9E-FC4B-BA88-E27B3D16DC7C}" dt="2024-09-10T14:44:07.740" v="640" actId="2696"/>
        <pc:sldMkLst>
          <pc:docMk/>
          <pc:sldMk cId="363733584" sldId="330"/>
        </pc:sldMkLst>
        <pc:spChg chg="del mod">
          <ac:chgData name="Olivia Tattarletti" userId="52e8a346-90cd-4b62-aa7e-0f19c6c20564" providerId="ADAL" clId="{9F8BECB7-3F9E-FC4B-BA88-E27B3D16DC7C}" dt="2024-09-10T14:42:45.734" v="571" actId="478"/>
          <ac:spMkLst>
            <pc:docMk/>
            <pc:sldMk cId="363733584" sldId="330"/>
            <ac:spMk id="3" creationId="{D82B58AE-5292-5419-B84F-3370CA478F5F}"/>
          </ac:spMkLst>
        </pc:spChg>
        <pc:spChg chg="add del mod">
          <ac:chgData name="Olivia Tattarletti" userId="52e8a346-90cd-4b62-aa7e-0f19c6c20564" providerId="ADAL" clId="{9F8BECB7-3F9E-FC4B-BA88-E27B3D16DC7C}" dt="2024-09-10T14:42:50.905" v="573" actId="478"/>
          <ac:spMkLst>
            <pc:docMk/>
            <pc:sldMk cId="363733584" sldId="330"/>
            <ac:spMk id="5" creationId="{F8F8AF6A-D953-BC11-2FAE-62122BC39E29}"/>
          </ac:spMkLst>
        </pc:spChg>
        <pc:spChg chg="mod">
          <ac:chgData name="Olivia Tattarletti" userId="52e8a346-90cd-4b62-aa7e-0f19c6c20564" providerId="ADAL" clId="{9F8BECB7-3F9E-FC4B-BA88-E27B3D16DC7C}" dt="2024-09-10T14:42:25.700" v="570" actId="20577"/>
          <ac:spMkLst>
            <pc:docMk/>
            <pc:sldMk cId="363733584" sldId="330"/>
            <ac:spMk id="6" creationId="{94CF42B4-1BAF-6680-FF77-FDE3980DA8F8}"/>
          </ac:spMkLst>
        </pc:spChg>
        <pc:spChg chg="add mod">
          <ac:chgData name="Olivia Tattarletti" userId="52e8a346-90cd-4b62-aa7e-0f19c6c20564" providerId="ADAL" clId="{9F8BECB7-3F9E-FC4B-BA88-E27B3D16DC7C}" dt="2024-09-10T14:43:05.946" v="630" actId="20577"/>
          <ac:spMkLst>
            <pc:docMk/>
            <pc:sldMk cId="363733584" sldId="330"/>
            <ac:spMk id="7" creationId="{D1CF2EEA-33A8-E515-7A88-5CAD3757B8C0}"/>
          </ac:spMkLst>
        </pc:spChg>
      </pc:sldChg>
      <pc:sldChg chg="del">
        <pc:chgData name="Olivia Tattarletti" userId="52e8a346-90cd-4b62-aa7e-0f19c6c20564" providerId="ADAL" clId="{9F8BECB7-3F9E-FC4B-BA88-E27B3D16DC7C}" dt="2024-09-10T14:46:46.997" v="687" actId="2696"/>
        <pc:sldMkLst>
          <pc:docMk/>
          <pc:sldMk cId="967164044" sldId="331"/>
        </pc:sldMkLst>
      </pc:sldChg>
      <pc:sldChg chg="del">
        <pc:chgData name="Olivia Tattarletti" userId="52e8a346-90cd-4b62-aa7e-0f19c6c20564" providerId="ADAL" clId="{9F8BECB7-3F9E-FC4B-BA88-E27B3D16DC7C}" dt="2024-09-11T20:15:38.693" v="1001" actId="2696"/>
        <pc:sldMkLst>
          <pc:docMk/>
          <pc:sldMk cId="1619824572" sldId="332"/>
        </pc:sldMkLst>
      </pc:sldChg>
      <pc:sldChg chg="del">
        <pc:chgData name="Olivia Tattarletti" userId="52e8a346-90cd-4b62-aa7e-0f19c6c20564" providerId="ADAL" clId="{9F8BECB7-3F9E-FC4B-BA88-E27B3D16DC7C}" dt="2024-09-10T14:46:48.023" v="689" actId="2696"/>
        <pc:sldMkLst>
          <pc:docMk/>
          <pc:sldMk cId="3266458719" sldId="333"/>
        </pc:sldMkLst>
      </pc:sldChg>
      <pc:sldChg chg="del">
        <pc:chgData name="Olivia Tattarletti" userId="52e8a346-90cd-4b62-aa7e-0f19c6c20564" providerId="ADAL" clId="{9F8BECB7-3F9E-FC4B-BA88-E27B3D16DC7C}" dt="2024-09-10T14:48:09.710" v="702" actId="2696"/>
        <pc:sldMkLst>
          <pc:docMk/>
          <pc:sldMk cId="1576534831" sldId="334"/>
        </pc:sldMkLst>
      </pc:sldChg>
      <pc:sldChg chg="addSp delSp modSp mod ord">
        <pc:chgData name="Olivia Tattarletti" userId="52e8a346-90cd-4b62-aa7e-0f19c6c20564" providerId="ADAL" clId="{9F8BECB7-3F9E-FC4B-BA88-E27B3D16DC7C}" dt="2024-09-12T09:21:49.956" v="2733" actId="20577"/>
        <pc:sldMkLst>
          <pc:docMk/>
          <pc:sldMk cId="12501509" sldId="337"/>
        </pc:sldMkLst>
        <pc:spChg chg="add mod">
          <ac:chgData name="Olivia Tattarletti" userId="52e8a346-90cd-4b62-aa7e-0f19c6c20564" providerId="ADAL" clId="{9F8BECB7-3F9E-FC4B-BA88-E27B3D16DC7C}" dt="2024-09-11T19:37:19.844" v="800" actId="1038"/>
          <ac:spMkLst>
            <pc:docMk/>
            <pc:sldMk cId="12501509" sldId="337"/>
            <ac:spMk id="2" creationId="{84B9540E-356D-60B3-BAE0-503EFB886FED}"/>
          </ac:spMkLst>
        </pc:spChg>
        <pc:spChg chg="del mod">
          <ac:chgData name="Olivia Tattarletti" userId="52e8a346-90cd-4b62-aa7e-0f19c6c20564" providerId="ADAL" clId="{9F8BECB7-3F9E-FC4B-BA88-E27B3D16DC7C}" dt="2024-09-11T19:37:34.493" v="802" actId="478"/>
          <ac:spMkLst>
            <pc:docMk/>
            <pc:sldMk cId="12501509" sldId="337"/>
            <ac:spMk id="3" creationId="{92EE2769-B1B4-F069-36F0-5DE7BF2AA0CE}"/>
          </ac:spMkLst>
        </pc:spChg>
        <pc:spChg chg="mod">
          <ac:chgData name="Olivia Tattarletti" userId="52e8a346-90cd-4b62-aa7e-0f19c6c20564" providerId="ADAL" clId="{9F8BECB7-3F9E-FC4B-BA88-E27B3D16DC7C}" dt="2024-09-12T09:21:49.956" v="2733" actId="20577"/>
          <ac:spMkLst>
            <pc:docMk/>
            <pc:sldMk cId="12501509" sldId="337"/>
            <ac:spMk id="6" creationId="{00FA321A-8DE6-0A65-47F1-DBD2A7A7902E}"/>
          </ac:spMkLst>
        </pc:spChg>
        <pc:spChg chg="mod">
          <ac:chgData name="Olivia Tattarletti" userId="52e8a346-90cd-4b62-aa7e-0f19c6c20564" providerId="ADAL" clId="{9F8BECB7-3F9E-FC4B-BA88-E27B3D16DC7C}" dt="2024-09-11T19:51:16.016" v="854" actId="14100"/>
          <ac:spMkLst>
            <pc:docMk/>
            <pc:sldMk cId="12501509" sldId="337"/>
            <ac:spMk id="7" creationId="{8DB2BC53-5973-6894-26A1-C45C688F7763}"/>
          </ac:spMkLst>
        </pc:spChg>
        <pc:spChg chg="add mod">
          <ac:chgData name="Olivia Tattarletti" userId="52e8a346-90cd-4b62-aa7e-0f19c6c20564" providerId="ADAL" clId="{9F8BECB7-3F9E-FC4B-BA88-E27B3D16DC7C}" dt="2024-09-11T19:37:40.947" v="820" actId="20577"/>
          <ac:spMkLst>
            <pc:docMk/>
            <pc:sldMk cId="12501509" sldId="337"/>
            <ac:spMk id="8" creationId="{9D6BB0A1-7704-C2B1-6DD3-C418CD603D1A}"/>
          </ac:spMkLst>
        </pc:spChg>
        <pc:spChg chg="add del mod">
          <ac:chgData name="Olivia Tattarletti" userId="52e8a346-90cd-4b62-aa7e-0f19c6c20564" providerId="ADAL" clId="{9F8BECB7-3F9E-FC4B-BA88-E27B3D16DC7C}" dt="2024-09-11T19:51:29.988" v="857" actId="478"/>
          <ac:spMkLst>
            <pc:docMk/>
            <pc:sldMk cId="12501509" sldId="337"/>
            <ac:spMk id="10" creationId="{84E45D6A-BFE9-0671-4492-DC372479EE22}"/>
          </ac:spMkLst>
        </pc:spChg>
        <pc:picChg chg="add mod">
          <ac:chgData name="Olivia Tattarletti" userId="52e8a346-90cd-4b62-aa7e-0f19c6c20564" providerId="ADAL" clId="{9F8BECB7-3F9E-FC4B-BA88-E27B3D16DC7C}" dt="2024-09-11T19:36:55.113" v="773" actId="167"/>
          <ac:picMkLst>
            <pc:docMk/>
            <pc:sldMk cId="12501509" sldId="337"/>
            <ac:picMk id="4" creationId="{E8215680-E458-7B27-53C1-1F65F437C3CF}"/>
          </ac:picMkLst>
        </pc:picChg>
      </pc:sldChg>
      <pc:sldChg chg="del">
        <pc:chgData name="Olivia Tattarletti" userId="52e8a346-90cd-4b62-aa7e-0f19c6c20564" providerId="ADAL" clId="{9F8BECB7-3F9E-FC4B-BA88-E27B3D16DC7C}" dt="2024-09-10T14:48:10.949" v="703" actId="2696"/>
        <pc:sldMkLst>
          <pc:docMk/>
          <pc:sldMk cId="416301474" sldId="338"/>
        </pc:sldMkLst>
      </pc:sldChg>
      <pc:sldChg chg="addSp delSp modSp mod">
        <pc:chgData name="Olivia Tattarletti" userId="52e8a346-90cd-4b62-aa7e-0f19c6c20564" providerId="ADAL" clId="{9F8BECB7-3F9E-FC4B-BA88-E27B3D16DC7C}" dt="2024-09-12T09:22:38" v="2735" actId="21"/>
        <pc:sldMkLst>
          <pc:docMk/>
          <pc:sldMk cId="1985085172" sldId="342"/>
        </pc:sldMkLst>
        <pc:spChg chg="del">
          <ac:chgData name="Olivia Tattarletti" userId="52e8a346-90cd-4b62-aa7e-0f19c6c20564" providerId="ADAL" clId="{9F8BECB7-3F9E-FC4B-BA88-E27B3D16DC7C}" dt="2024-09-10T14:43:45.552" v="631" actId="478"/>
          <ac:spMkLst>
            <pc:docMk/>
            <pc:sldMk cId="1985085172" sldId="342"/>
            <ac:spMk id="2" creationId="{C197014C-82F8-663C-1A16-2B492324F63B}"/>
          </ac:spMkLst>
        </pc:spChg>
        <pc:spChg chg="del">
          <ac:chgData name="Olivia Tattarletti" userId="52e8a346-90cd-4b62-aa7e-0f19c6c20564" providerId="ADAL" clId="{9F8BECB7-3F9E-FC4B-BA88-E27B3D16DC7C}" dt="2024-09-10T14:43:50.529" v="634" actId="478"/>
          <ac:spMkLst>
            <pc:docMk/>
            <pc:sldMk cId="1985085172" sldId="342"/>
            <ac:spMk id="3" creationId="{3BF521B5-59D0-12D8-0EDB-CB6B2D0AA9E2}"/>
          </ac:spMkLst>
        </pc:spChg>
        <pc:spChg chg="add mod">
          <ac:chgData name="Olivia Tattarletti" userId="52e8a346-90cd-4b62-aa7e-0f19c6c20564" providerId="ADAL" clId="{9F8BECB7-3F9E-FC4B-BA88-E27B3D16DC7C}" dt="2024-09-12T08:40:28.681" v="2410" actId="20577"/>
          <ac:spMkLst>
            <pc:docMk/>
            <pc:sldMk cId="1985085172" sldId="342"/>
            <ac:spMk id="4" creationId="{89AFA5F2-D875-1922-B2BA-FC418E431495}"/>
          </ac:spMkLst>
        </pc:spChg>
        <pc:spChg chg="add mod">
          <ac:chgData name="Olivia Tattarletti" userId="52e8a346-90cd-4b62-aa7e-0f19c6c20564" providerId="ADAL" clId="{9F8BECB7-3F9E-FC4B-BA88-E27B3D16DC7C}" dt="2024-09-10T14:44:04.009" v="639"/>
          <ac:spMkLst>
            <pc:docMk/>
            <pc:sldMk cId="1985085172" sldId="342"/>
            <ac:spMk id="5" creationId="{41444160-D684-6FF3-BF0B-E95BB07DD3F9}"/>
          </ac:spMkLst>
        </pc:spChg>
        <pc:spChg chg="del">
          <ac:chgData name="Olivia Tattarletti" userId="52e8a346-90cd-4b62-aa7e-0f19c6c20564" providerId="ADAL" clId="{9F8BECB7-3F9E-FC4B-BA88-E27B3D16DC7C}" dt="2024-09-10T14:43:47.601" v="633" actId="478"/>
          <ac:spMkLst>
            <pc:docMk/>
            <pc:sldMk cId="1985085172" sldId="342"/>
            <ac:spMk id="6" creationId="{50B1F0A8-B12C-9968-9874-F1FCCA5137A8}"/>
          </ac:spMkLst>
        </pc:spChg>
        <pc:spChg chg="del mod">
          <ac:chgData name="Olivia Tattarletti" userId="52e8a346-90cd-4b62-aa7e-0f19c6c20564" providerId="ADAL" clId="{9F8BECB7-3F9E-FC4B-BA88-E27B3D16DC7C}" dt="2024-09-10T14:43:53.205" v="637" actId="478"/>
          <ac:spMkLst>
            <pc:docMk/>
            <pc:sldMk cId="1985085172" sldId="342"/>
            <ac:spMk id="8" creationId="{991B3D79-D33D-B4E6-137D-AB378F7261C3}"/>
          </ac:spMkLst>
        </pc:spChg>
        <pc:spChg chg="del mod">
          <ac:chgData name="Olivia Tattarletti" userId="52e8a346-90cd-4b62-aa7e-0f19c6c20564" providerId="ADAL" clId="{9F8BECB7-3F9E-FC4B-BA88-E27B3D16DC7C}" dt="2024-09-10T14:43:54.712" v="638" actId="478"/>
          <ac:spMkLst>
            <pc:docMk/>
            <pc:sldMk cId="1985085172" sldId="342"/>
            <ac:spMk id="9" creationId="{8D0D9300-0AB7-2898-6557-11EB0C1BDDF3}"/>
          </ac:spMkLst>
        </pc:spChg>
        <pc:spChg chg="del">
          <ac:chgData name="Olivia Tattarletti" userId="52e8a346-90cd-4b62-aa7e-0f19c6c20564" providerId="ADAL" clId="{9F8BECB7-3F9E-FC4B-BA88-E27B3D16DC7C}" dt="2024-09-10T14:43:46.680" v="632" actId="478"/>
          <ac:spMkLst>
            <pc:docMk/>
            <pc:sldMk cId="1985085172" sldId="342"/>
            <ac:spMk id="5122" creationId="{1D05A6F7-7D46-708E-5555-25609B5312F7}"/>
          </ac:spMkLst>
        </pc:spChg>
        <pc:picChg chg="add del mod">
          <ac:chgData name="Olivia Tattarletti" userId="52e8a346-90cd-4b62-aa7e-0f19c6c20564" providerId="ADAL" clId="{9F8BECB7-3F9E-FC4B-BA88-E27B3D16DC7C}" dt="2024-09-12T09:15:09.540" v="2714" actId="478"/>
          <ac:picMkLst>
            <pc:docMk/>
            <pc:sldMk cId="1985085172" sldId="342"/>
            <ac:picMk id="2" creationId="{8E5CC232-BCF9-D526-48B5-BCAB53F54329}"/>
          </ac:picMkLst>
        </pc:picChg>
        <pc:picChg chg="add del mod">
          <ac:chgData name="Olivia Tattarletti" userId="52e8a346-90cd-4b62-aa7e-0f19c6c20564" providerId="ADAL" clId="{9F8BECB7-3F9E-FC4B-BA88-E27B3D16DC7C}" dt="2024-09-12T09:19:46.082" v="2719" actId="21"/>
          <ac:picMkLst>
            <pc:docMk/>
            <pc:sldMk cId="1985085172" sldId="342"/>
            <ac:picMk id="3" creationId="{F03C7EF5-BC8A-F7ED-411B-C8D15AD7DD05}"/>
          </ac:picMkLst>
        </pc:picChg>
        <pc:picChg chg="add del mod">
          <ac:chgData name="Olivia Tattarletti" userId="52e8a346-90cd-4b62-aa7e-0f19c6c20564" providerId="ADAL" clId="{9F8BECB7-3F9E-FC4B-BA88-E27B3D16DC7C}" dt="2024-09-12T09:22:38" v="2735" actId="21"/>
          <ac:picMkLst>
            <pc:docMk/>
            <pc:sldMk cId="1985085172" sldId="342"/>
            <ac:picMk id="6" creationId="{68693A29-4368-5789-18A8-528D65EDA2BC}"/>
          </ac:picMkLst>
        </pc:picChg>
      </pc:sldChg>
      <pc:sldChg chg="modSp add mod setBg modNotesTx">
        <pc:chgData name="Olivia Tattarletti" userId="52e8a346-90cd-4b62-aa7e-0f19c6c20564" providerId="ADAL" clId="{9F8BECB7-3F9E-FC4B-BA88-E27B3D16DC7C}" dt="2024-09-11T20:09:57.936" v="973" actId="20577"/>
        <pc:sldMkLst>
          <pc:docMk/>
          <pc:sldMk cId="3597024437" sldId="357"/>
        </pc:sldMkLst>
        <pc:spChg chg="mod">
          <ac:chgData name="Olivia Tattarletti" userId="52e8a346-90cd-4b62-aa7e-0f19c6c20564" providerId="ADAL" clId="{9F8BECB7-3F9E-FC4B-BA88-E27B3D16DC7C}" dt="2024-09-11T20:09:57.936" v="973" actId="20577"/>
          <ac:spMkLst>
            <pc:docMk/>
            <pc:sldMk cId="3597024437" sldId="357"/>
            <ac:spMk id="5" creationId="{63FD5468-C6AE-252C-8A61-496A10912D25}"/>
          </ac:spMkLst>
        </pc:spChg>
      </pc:sldChg>
      <pc:sldChg chg="add del setBg">
        <pc:chgData name="Olivia Tattarletti" userId="52e8a346-90cd-4b62-aa7e-0f19c6c20564" providerId="ADAL" clId="{9F8BECB7-3F9E-FC4B-BA88-E27B3D16DC7C}" dt="2024-09-11T20:11:14.100" v="979" actId="2696"/>
        <pc:sldMkLst>
          <pc:docMk/>
          <pc:sldMk cId="682522675" sldId="360"/>
        </pc:sldMkLst>
      </pc:sldChg>
      <pc:sldChg chg="del">
        <pc:chgData name="Olivia Tattarletti" userId="52e8a346-90cd-4b62-aa7e-0f19c6c20564" providerId="ADAL" clId="{9F8BECB7-3F9E-FC4B-BA88-E27B3D16DC7C}" dt="2024-09-11T20:18:53.310" v="1006" actId="2696"/>
        <pc:sldMkLst>
          <pc:docMk/>
          <pc:sldMk cId="1418020943" sldId="363"/>
        </pc:sldMkLst>
      </pc:sldChg>
      <pc:sldChg chg="add del">
        <pc:chgData name="Olivia Tattarletti" userId="52e8a346-90cd-4b62-aa7e-0f19c6c20564" providerId="ADAL" clId="{9F8BECB7-3F9E-FC4B-BA88-E27B3D16DC7C}" dt="2024-09-10T14:46:45.846" v="685" actId="2696"/>
        <pc:sldMkLst>
          <pc:docMk/>
          <pc:sldMk cId="1774259834" sldId="364"/>
        </pc:sldMkLst>
      </pc:sldChg>
      <pc:sldChg chg="addSp modSp add mod">
        <pc:chgData name="Olivia Tattarletti" userId="52e8a346-90cd-4b62-aa7e-0f19c6c20564" providerId="ADAL" clId="{9F8BECB7-3F9E-FC4B-BA88-E27B3D16DC7C}" dt="2024-09-11T21:52:03.844" v="2368" actId="14100"/>
        <pc:sldMkLst>
          <pc:docMk/>
          <pc:sldMk cId="1681252149" sldId="365"/>
        </pc:sldMkLst>
        <pc:spChg chg="mod">
          <ac:chgData name="Olivia Tattarletti" userId="52e8a346-90cd-4b62-aa7e-0f19c6c20564" providerId="ADAL" clId="{9F8BECB7-3F9E-FC4B-BA88-E27B3D16DC7C}" dt="2024-09-11T21:51:26.699" v="2367" actId="255"/>
          <ac:spMkLst>
            <pc:docMk/>
            <pc:sldMk cId="1681252149" sldId="365"/>
            <ac:spMk id="4" creationId="{B576AB11-9552-D509-3679-C35E113875C8}"/>
          </ac:spMkLst>
        </pc:spChg>
        <pc:spChg chg="mod">
          <ac:chgData name="Olivia Tattarletti" userId="52e8a346-90cd-4b62-aa7e-0f19c6c20564" providerId="ADAL" clId="{9F8BECB7-3F9E-FC4B-BA88-E27B3D16DC7C}" dt="2024-09-11T19:49:43.584" v="845" actId="1076"/>
          <ac:spMkLst>
            <pc:docMk/>
            <pc:sldMk cId="1681252149" sldId="365"/>
            <ac:spMk id="5" creationId="{426391C6-82AB-2635-5109-AA0595800BC3}"/>
          </ac:spMkLst>
        </pc:spChg>
        <pc:spChg chg="add mod">
          <ac:chgData name="Olivia Tattarletti" userId="52e8a346-90cd-4b62-aa7e-0f19c6c20564" providerId="ADAL" clId="{9F8BECB7-3F9E-FC4B-BA88-E27B3D16DC7C}" dt="2024-09-11T21:51:01.869" v="2355" actId="1037"/>
          <ac:spMkLst>
            <pc:docMk/>
            <pc:sldMk cId="1681252149" sldId="365"/>
            <ac:spMk id="6" creationId="{20C01C7F-CE6B-C490-15CB-6D0EBA92EE2B}"/>
          </ac:spMkLst>
        </pc:spChg>
        <pc:picChg chg="add mod">
          <ac:chgData name="Olivia Tattarletti" userId="52e8a346-90cd-4b62-aa7e-0f19c6c20564" providerId="ADAL" clId="{9F8BECB7-3F9E-FC4B-BA88-E27B3D16DC7C}" dt="2024-09-11T21:52:03.844" v="2368" actId="14100"/>
          <ac:picMkLst>
            <pc:docMk/>
            <pc:sldMk cId="1681252149" sldId="365"/>
            <ac:picMk id="3" creationId="{FF95DABB-649C-8D39-29DE-6C736CBDD738}"/>
          </ac:picMkLst>
        </pc:picChg>
      </pc:sldChg>
      <pc:sldChg chg="modSp add mod setBg">
        <pc:chgData name="Olivia Tattarletti" userId="52e8a346-90cd-4b62-aa7e-0f19c6c20564" providerId="ADAL" clId="{9F8BECB7-3F9E-FC4B-BA88-E27B3D16DC7C}" dt="2024-09-11T20:06:54.468" v="923" actId="20577"/>
        <pc:sldMkLst>
          <pc:docMk/>
          <pc:sldMk cId="2807410909" sldId="367"/>
        </pc:sldMkLst>
        <pc:spChg chg="mod">
          <ac:chgData name="Olivia Tattarletti" userId="52e8a346-90cd-4b62-aa7e-0f19c6c20564" providerId="ADAL" clId="{9F8BECB7-3F9E-FC4B-BA88-E27B3D16DC7C}" dt="2024-09-11T20:03:31.423" v="897" actId="20577"/>
          <ac:spMkLst>
            <pc:docMk/>
            <pc:sldMk cId="2807410909" sldId="367"/>
            <ac:spMk id="4" creationId="{D448D855-A2A9-FA9F-5941-582418ED3F18}"/>
          </ac:spMkLst>
        </pc:spChg>
        <pc:spChg chg="mod">
          <ac:chgData name="Olivia Tattarletti" userId="52e8a346-90cd-4b62-aa7e-0f19c6c20564" providerId="ADAL" clId="{9F8BECB7-3F9E-FC4B-BA88-E27B3D16DC7C}" dt="2024-09-11T20:06:54.468" v="923" actId="20577"/>
          <ac:spMkLst>
            <pc:docMk/>
            <pc:sldMk cId="2807410909" sldId="367"/>
            <ac:spMk id="5" creationId="{63FD5468-C6AE-252C-8A61-496A10912D25}"/>
          </ac:spMkLst>
        </pc:spChg>
      </pc:sldChg>
      <pc:sldChg chg="modSp add mod ord setBg">
        <pc:chgData name="Olivia Tattarletti" userId="52e8a346-90cd-4b62-aa7e-0f19c6c20564" providerId="ADAL" clId="{9F8BECB7-3F9E-FC4B-BA88-E27B3D16DC7C}" dt="2024-09-11T20:19:05.992" v="1007" actId="207"/>
        <pc:sldMkLst>
          <pc:docMk/>
          <pc:sldMk cId="479572471" sldId="368"/>
        </pc:sldMkLst>
        <pc:spChg chg="mod">
          <ac:chgData name="Olivia Tattarletti" userId="52e8a346-90cd-4b62-aa7e-0f19c6c20564" providerId="ADAL" clId="{9F8BECB7-3F9E-FC4B-BA88-E27B3D16DC7C}" dt="2024-09-11T20:19:05.992" v="1007" actId="207"/>
          <ac:spMkLst>
            <pc:docMk/>
            <pc:sldMk cId="479572471" sldId="368"/>
            <ac:spMk id="3" creationId="{8FCEF07D-D64B-846C-20BF-60B468E07F65}"/>
          </ac:spMkLst>
        </pc:spChg>
      </pc:sldChg>
      <pc:sldChg chg="modSp add mod setBg modNotesTx">
        <pc:chgData name="Olivia Tattarletti" userId="52e8a346-90cd-4b62-aa7e-0f19c6c20564" providerId="ADAL" clId="{9F8BECB7-3F9E-FC4B-BA88-E27B3D16DC7C}" dt="2024-09-11T20:02:01.613" v="892" actId="20577"/>
        <pc:sldMkLst>
          <pc:docMk/>
          <pc:sldMk cId="2961253484" sldId="375"/>
        </pc:sldMkLst>
        <pc:spChg chg="mod">
          <ac:chgData name="Olivia Tattarletti" userId="52e8a346-90cd-4b62-aa7e-0f19c6c20564" providerId="ADAL" clId="{9F8BECB7-3F9E-FC4B-BA88-E27B3D16DC7C}" dt="2024-09-11T20:01:54.408" v="890" actId="21"/>
          <ac:spMkLst>
            <pc:docMk/>
            <pc:sldMk cId="2961253484" sldId="375"/>
            <ac:spMk id="5" creationId="{3B87BC45-D7E9-9AFC-0233-D96E437B8EF3}"/>
          </ac:spMkLst>
        </pc:spChg>
      </pc:sldChg>
      <pc:sldChg chg="add del setBg">
        <pc:chgData name="Olivia Tattarletti" userId="52e8a346-90cd-4b62-aa7e-0f19c6c20564" providerId="ADAL" clId="{9F8BECB7-3F9E-FC4B-BA88-E27B3D16DC7C}" dt="2024-09-10T14:51:15.249" v="708" actId="2696"/>
        <pc:sldMkLst>
          <pc:docMk/>
          <pc:sldMk cId="595365672" sldId="376"/>
        </pc:sldMkLst>
      </pc:sldChg>
      <pc:sldChg chg="addSp delSp modSp add mod">
        <pc:chgData name="Olivia Tattarletti" userId="52e8a346-90cd-4b62-aa7e-0f19c6c20564" providerId="ADAL" clId="{9F8BECB7-3F9E-FC4B-BA88-E27B3D16DC7C}" dt="2024-09-11T20:11:23.747" v="995" actId="20577"/>
        <pc:sldMkLst>
          <pc:docMk/>
          <pc:sldMk cId="669539110" sldId="376"/>
        </pc:sldMkLst>
        <pc:spChg chg="mod">
          <ac:chgData name="Olivia Tattarletti" userId="52e8a346-90cd-4b62-aa7e-0f19c6c20564" providerId="ADAL" clId="{9F8BECB7-3F9E-FC4B-BA88-E27B3D16DC7C}" dt="2024-09-11T20:11:23.747" v="995" actId="20577"/>
          <ac:spMkLst>
            <pc:docMk/>
            <pc:sldMk cId="669539110" sldId="376"/>
            <ac:spMk id="2" creationId="{B29964D0-D75E-BF54-8B7E-79A87A602F71}"/>
          </ac:spMkLst>
        </pc:spChg>
        <pc:spChg chg="del mod">
          <ac:chgData name="Olivia Tattarletti" userId="52e8a346-90cd-4b62-aa7e-0f19c6c20564" providerId="ADAL" clId="{9F8BECB7-3F9E-FC4B-BA88-E27B3D16DC7C}" dt="2024-09-11T20:10:57.617" v="975" actId="478"/>
          <ac:spMkLst>
            <pc:docMk/>
            <pc:sldMk cId="669539110" sldId="376"/>
            <ac:spMk id="3" creationId="{3E254FA9-C680-8C07-A20E-E5E34DFD7D73}"/>
          </ac:spMkLst>
        </pc:spChg>
        <pc:spChg chg="add mod">
          <ac:chgData name="Olivia Tattarletti" userId="52e8a346-90cd-4b62-aa7e-0f19c6c20564" providerId="ADAL" clId="{9F8BECB7-3F9E-FC4B-BA88-E27B3D16DC7C}" dt="2024-09-11T20:11:08.208" v="978" actId="207"/>
          <ac:spMkLst>
            <pc:docMk/>
            <pc:sldMk cId="669539110" sldId="376"/>
            <ac:spMk id="5" creationId="{E581EBC8-B0C7-FD6E-19EB-8B3EEB739BFB}"/>
          </ac:spMkLst>
        </pc:spChg>
        <pc:spChg chg="add mod">
          <ac:chgData name="Olivia Tattarletti" userId="52e8a346-90cd-4b62-aa7e-0f19c6c20564" providerId="ADAL" clId="{9F8BECB7-3F9E-FC4B-BA88-E27B3D16DC7C}" dt="2024-09-11T20:10:58.449" v="976"/>
          <ac:spMkLst>
            <pc:docMk/>
            <pc:sldMk cId="669539110" sldId="376"/>
            <ac:spMk id="6" creationId="{AAE529E4-D44E-AFFD-B940-B907DA637794}"/>
          </ac:spMkLst>
        </pc:spChg>
        <pc:spChg chg="add mod">
          <ac:chgData name="Olivia Tattarletti" userId="52e8a346-90cd-4b62-aa7e-0f19c6c20564" providerId="ADAL" clId="{9F8BECB7-3F9E-FC4B-BA88-E27B3D16DC7C}" dt="2024-09-11T20:10:58.449" v="976"/>
          <ac:spMkLst>
            <pc:docMk/>
            <pc:sldMk cId="669539110" sldId="376"/>
            <ac:spMk id="7" creationId="{C5AD58B8-AFC9-A84C-D1A1-E44C41E85A38}"/>
          </ac:spMkLst>
        </pc:spChg>
      </pc:sldChg>
      <pc:sldChg chg="modSp add del mod">
        <pc:chgData name="Olivia Tattarletti" userId="52e8a346-90cd-4b62-aa7e-0f19c6c20564" providerId="ADAL" clId="{9F8BECB7-3F9E-FC4B-BA88-E27B3D16DC7C}" dt="2024-09-11T21:31:27.601" v="2071" actId="2696"/>
        <pc:sldMkLst>
          <pc:docMk/>
          <pc:sldMk cId="34828603" sldId="2147471556"/>
        </pc:sldMkLst>
        <pc:spChg chg="mod">
          <ac:chgData name="Olivia Tattarletti" userId="52e8a346-90cd-4b62-aa7e-0f19c6c20564" providerId="ADAL" clId="{9F8BECB7-3F9E-FC4B-BA88-E27B3D16DC7C}" dt="2024-09-11T21:27:20.282" v="2008" actId="20577"/>
          <ac:spMkLst>
            <pc:docMk/>
            <pc:sldMk cId="34828603" sldId="2147471556"/>
            <ac:spMk id="8" creationId="{5F371A25-7838-E4AF-ADED-F8E75334CE70}"/>
          </ac:spMkLst>
        </pc:spChg>
      </pc:sldChg>
      <pc:sldChg chg="add del setBg">
        <pc:chgData name="Olivia Tattarletti" userId="52e8a346-90cd-4b62-aa7e-0f19c6c20564" providerId="ADAL" clId="{9F8BECB7-3F9E-FC4B-BA88-E27B3D16DC7C}" dt="2024-09-11T20:26:59.570" v="1176" actId="2696"/>
        <pc:sldMkLst>
          <pc:docMk/>
          <pc:sldMk cId="2273670527" sldId="2147471563"/>
        </pc:sldMkLst>
      </pc:sldChg>
      <pc:sldChg chg="addSp modSp add del mod ord">
        <pc:chgData name="Olivia Tattarletti" userId="52e8a346-90cd-4b62-aa7e-0f19c6c20564" providerId="ADAL" clId="{9F8BECB7-3F9E-FC4B-BA88-E27B3D16DC7C}" dt="2024-09-11T20:26:59.043" v="1175" actId="2696"/>
        <pc:sldMkLst>
          <pc:docMk/>
          <pc:sldMk cId="2040264110" sldId="2147471564"/>
        </pc:sldMkLst>
        <pc:spChg chg="mod">
          <ac:chgData name="Olivia Tattarletti" userId="52e8a346-90cd-4b62-aa7e-0f19c6c20564" providerId="ADAL" clId="{9F8BECB7-3F9E-FC4B-BA88-E27B3D16DC7C}" dt="2024-09-11T20:22:05.226" v="1024" actId="20577"/>
          <ac:spMkLst>
            <pc:docMk/>
            <pc:sldMk cId="2040264110" sldId="2147471564"/>
            <ac:spMk id="4" creationId="{27A9CDE2-3205-7F36-E063-8DBD25051CB5}"/>
          </ac:spMkLst>
        </pc:spChg>
        <pc:spChg chg="mod">
          <ac:chgData name="Olivia Tattarletti" userId="52e8a346-90cd-4b62-aa7e-0f19c6c20564" providerId="ADAL" clId="{9F8BECB7-3F9E-FC4B-BA88-E27B3D16DC7C}" dt="2024-09-11T20:22:21.593" v="1026" actId="20577"/>
          <ac:spMkLst>
            <pc:docMk/>
            <pc:sldMk cId="2040264110" sldId="2147471564"/>
            <ac:spMk id="5" creationId="{82FD6939-3ACA-10E5-7C6A-47226321FE40}"/>
          </ac:spMkLst>
        </pc:spChg>
        <pc:spChg chg="add mod">
          <ac:chgData name="Olivia Tattarletti" userId="52e8a346-90cd-4b62-aa7e-0f19c6c20564" providerId="ADAL" clId="{9F8BECB7-3F9E-FC4B-BA88-E27B3D16DC7C}" dt="2024-09-11T20:22:55.154" v="1060" actId="14100"/>
          <ac:spMkLst>
            <pc:docMk/>
            <pc:sldMk cId="2040264110" sldId="2147471564"/>
            <ac:spMk id="6" creationId="{83AF0272-E965-7146-0405-B973FE76B0A0}"/>
          </ac:spMkLst>
        </pc:spChg>
        <pc:spChg chg="add mod">
          <ac:chgData name="Olivia Tattarletti" userId="52e8a346-90cd-4b62-aa7e-0f19c6c20564" providerId="ADAL" clId="{9F8BECB7-3F9E-FC4B-BA88-E27B3D16DC7C}" dt="2024-09-11T20:24:11.521" v="1097" actId="1035"/>
          <ac:spMkLst>
            <pc:docMk/>
            <pc:sldMk cId="2040264110" sldId="2147471564"/>
            <ac:spMk id="7" creationId="{68892CB3-7E74-2A2D-A8C9-FF3C31F276A2}"/>
          </ac:spMkLst>
        </pc:spChg>
        <pc:spChg chg="add mod">
          <ac:chgData name="Olivia Tattarletti" userId="52e8a346-90cd-4b62-aa7e-0f19c6c20564" providerId="ADAL" clId="{9F8BECB7-3F9E-FC4B-BA88-E27B3D16DC7C}" dt="2024-09-11T20:23:16.539" v="1063" actId="1076"/>
          <ac:spMkLst>
            <pc:docMk/>
            <pc:sldMk cId="2040264110" sldId="2147471564"/>
            <ac:spMk id="8" creationId="{D63F8CBF-E5E7-B6CE-2B7F-1E65075132EA}"/>
          </ac:spMkLst>
        </pc:spChg>
        <pc:spChg chg="add mod">
          <ac:chgData name="Olivia Tattarletti" userId="52e8a346-90cd-4b62-aa7e-0f19c6c20564" providerId="ADAL" clId="{9F8BECB7-3F9E-FC4B-BA88-E27B3D16DC7C}" dt="2024-09-11T20:24:04.163" v="1085" actId="1035"/>
          <ac:spMkLst>
            <pc:docMk/>
            <pc:sldMk cId="2040264110" sldId="2147471564"/>
            <ac:spMk id="9" creationId="{1729F0E3-90D7-A694-3DFD-8A72707E7A87}"/>
          </ac:spMkLst>
        </pc:spChg>
        <pc:spChg chg="add mod">
          <ac:chgData name="Olivia Tattarletti" userId="52e8a346-90cd-4b62-aa7e-0f19c6c20564" providerId="ADAL" clId="{9F8BECB7-3F9E-FC4B-BA88-E27B3D16DC7C}" dt="2024-09-11T20:24:46.258" v="1098"/>
          <ac:spMkLst>
            <pc:docMk/>
            <pc:sldMk cId="2040264110" sldId="2147471564"/>
            <ac:spMk id="10" creationId="{69F18D2F-FB22-51A7-B3F0-9E2D1979C4B1}"/>
          </ac:spMkLst>
        </pc:spChg>
        <pc:spChg chg="add mod">
          <ac:chgData name="Olivia Tattarletti" userId="52e8a346-90cd-4b62-aa7e-0f19c6c20564" providerId="ADAL" clId="{9F8BECB7-3F9E-FC4B-BA88-E27B3D16DC7C}" dt="2024-09-11T20:24:46.258" v="1098"/>
          <ac:spMkLst>
            <pc:docMk/>
            <pc:sldMk cId="2040264110" sldId="2147471564"/>
            <ac:spMk id="11" creationId="{270D3561-24AE-EA84-266B-936120556DB0}"/>
          </ac:spMkLst>
        </pc:spChg>
        <pc:spChg chg="add mod">
          <ac:chgData name="Olivia Tattarletti" userId="52e8a346-90cd-4b62-aa7e-0f19c6c20564" providerId="ADAL" clId="{9F8BECB7-3F9E-FC4B-BA88-E27B3D16DC7C}" dt="2024-09-11T20:26:13.051" v="1174" actId="20577"/>
          <ac:spMkLst>
            <pc:docMk/>
            <pc:sldMk cId="2040264110" sldId="2147471564"/>
            <ac:spMk id="12" creationId="{24B29E53-91F2-BB9D-5131-0DD5BF38663A}"/>
          </ac:spMkLst>
        </pc:spChg>
      </pc:sldChg>
      <pc:sldChg chg="add del">
        <pc:chgData name="Olivia Tattarletti" userId="52e8a346-90cd-4b62-aa7e-0f19c6c20564" providerId="ADAL" clId="{9F8BECB7-3F9E-FC4B-BA88-E27B3D16DC7C}" dt="2024-09-11T20:32:23.569" v="1205" actId="2696"/>
        <pc:sldMkLst>
          <pc:docMk/>
          <pc:sldMk cId="2838202688" sldId="2147471568"/>
        </pc:sldMkLst>
      </pc:sldChg>
      <pc:sldChg chg="modSp add mod ord modNotesTx">
        <pc:chgData name="Olivia Tattarletti" userId="52e8a346-90cd-4b62-aa7e-0f19c6c20564" providerId="ADAL" clId="{9F8BECB7-3F9E-FC4B-BA88-E27B3D16DC7C}" dt="2024-09-12T09:03:57.973" v="2596"/>
        <pc:sldMkLst>
          <pc:docMk/>
          <pc:sldMk cId="1094967170" sldId="2147471569"/>
        </pc:sldMkLst>
        <pc:spChg chg="mod">
          <ac:chgData name="Olivia Tattarletti" userId="52e8a346-90cd-4b62-aa7e-0f19c6c20564" providerId="ADAL" clId="{9F8BECB7-3F9E-FC4B-BA88-E27B3D16DC7C}" dt="2024-09-11T20:31:43.301" v="1186" actId="20577"/>
          <ac:spMkLst>
            <pc:docMk/>
            <pc:sldMk cId="1094967170" sldId="2147471569"/>
            <ac:spMk id="4" creationId="{4857DFB3-9AD8-574E-FBCB-CFA75C988A0D}"/>
          </ac:spMkLst>
        </pc:spChg>
        <pc:spChg chg="mod">
          <ac:chgData name="Olivia Tattarletti" userId="52e8a346-90cd-4b62-aa7e-0f19c6c20564" providerId="ADAL" clId="{9F8BECB7-3F9E-FC4B-BA88-E27B3D16DC7C}" dt="2024-09-12T09:03:55.969" v="2595" actId="20577"/>
          <ac:spMkLst>
            <pc:docMk/>
            <pc:sldMk cId="1094967170" sldId="2147471569"/>
            <ac:spMk id="5" creationId="{3A6B666F-6C1A-96B8-CF09-DCA5C1939064}"/>
          </ac:spMkLst>
        </pc:spChg>
      </pc:sldChg>
      <pc:sldChg chg="modSp add mod setBg modNotesTx">
        <pc:chgData name="Olivia Tattarletti" userId="52e8a346-90cd-4b62-aa7e-0f19c6c20564" providerId="ADAL" clId="{9F8BECB7-3F9E-FC4B-BA88-E27B3D16DC7C}" dt="2024-09-12T09:43:16.354" v="3090" actId="20577"/>
        <pc:sldMkLst>
          <pc:docMk/>
          <pc:sldMk cId="2654460246" sldId="2147471570"/>
        </pc:sldMkLst>
        <pc:spChg chg="mod">
          <ac:chgData name="Olivia Tattarletti" userId="52e8a346-90cd-4b62-aa7e-0f19c6c20564" providerId="ADAL" clId="{9F8BECB7-3F9E-FC4B-BA88-E27B3D16DC7C}" dt="2024-09-11T20:38:58.109" v="1315" actId="20577"/>
          <ac:spMkLst>
            <pc:docMk/>
            <pc:sldMk cId="2654460246" sldId="2147471570"/>
            <ac:spMk id="4" creationId="{8003ED4C-A567-A26A-319B-6E9F83658864}"/>
          </ac:spMkLst>
        </pc:spChg>
        <pc:spChg chg="mod">
          <ac:chgData name="Olivia Tattarletti" userId="52e8a346-90cd-4b62-aa7e-0f19c6c20564" providerId="ADAL" clId="{9F8BECB7-3F9E-FC4B-BA88-E27B3D16DC7C}" dt="2024-09-12T09:34:47.012" v="3077" actId="207"/>
          <ac:spMkLst>
            <pc:docMk/>
            <pc:sldMk cId="2654460246" sldId="2147471570"/>
            <ac:spMk id="5" creationId="{9300D752-46A4-7AEF-9F72-4445D39509EF}"/>
          </ac:spMkLst>
        </pc:spChg>
      </pc:sldChg>
      <pc:sldChg chg="delSp modSp add mod ord">
        <pc:chgData name="Olivia Tattarletti" userId="52e8a346-90cd-4b62-aa7e-0f19c6c20564" providerId="ADAL" clId="{9F8BECB7-3F9E-FC4B-BA88-E27B3D16DC7C}" dt="2024-09-11T21:38:50.598" v="2169" actId="403"/>
        <pc:sldMkLst>
          <pc:docMk/>
          <pc:sldMk cId="4075239642" sldId="2147471571"/>
        </pc:sldMkLst>
        <pc:spChg chg="mod">
          <ac:chgData name="Olivia Tattarletti" userId="52e8a346-90cd-4b62-aa7e-0f19c6c20564" providerId="ADAL" clId="{9F8BECB7-3F9E-FC4B-BA88-E27B3D16DC7C}" dt="2024-09-11T21:32:26.481" v="2083" actId="20577"/>
          <ac:spMkLst>
            <pc:docMk/>
            <pc:sldMk cId="4075239642" sldId="2147471571"/>
            <ac:spMk id="2" creationId="{B41FC06E-AB45-2D46-45A7-155E92170BA0}"/>
          </ac:spMkLst>
        </pc:spChg>
        <pc:spChg chg="mod">
          <ac:chgData name="Olivia Tattarletti" userId="52e8a346-90cd-4b62-aa7e-0f19c6c20564" providerId="ADAL" clId="{9F8BECB7-3F9E-FC4B-BA88-E27B3D16DC7C}" dt="2024-09-11T21:38:50.598" v="2169" actId="403"/>
          <ac:spMkLst>
            <pc:docMk/>
            <pc:sldMk cId="4075239642" sldId="2147471571"/>
            <ac:spMk id="5" creationId="{A772575F-5ECE-700F-6238-23F6A483B15C}"/>
          </ac:spMkLst>
        </pc:spChg>
        <pc:spChg chg="del">
          <ac:chgData name="Olivia Tattarletti" userId="52e8a346-90cd-4b62-aa7e-0f19c6c20564" providerId="ADAL" clId="{9F8BECB7-3F9E-FC4B-BA88-E27B3D16DC7C}" dt="2024-09-11T21:32:41.330" v="2087" actId="478"/>
          <ac:spMkLst>
            <pc:docMk/>
            <pc:sldMk cId="4075239642" sldId="2147471571"/>
            <ac:spMk id="6" creationId="{F5F38C82-D169-6B88-3A0B-DEE3E03C3460}"/>
          </ac:spMkLst>
        </pc:spChg>
        <pc:spChg chg="del">
          <ac:chgData name="Olivia Tattarletti" userId="52e8a346-90cd-4b62-aa7e-0f19c6c20564" providerId="ADAL" clId="{9F8BECB7-3F9E-FC4B-BA88-E27B3D16DC7C}" dt="2024-09-11T21:32:40.383" v="2086" actId="478"/>
          <ac:spMkLst>
            <pc:docMk/>
            <pc:sldMk cId="4075239642" sldId="2147471571"/>
            <ac:spMk id="7" creationId="{21573836-D563-43DF-1014-016DB78D8D2F}"/>
          </ac:spMkLst>
        </pc:spChg>
      </pc:sldChg>
      <pc:sldChg chg="modSp add mod">
        <pc:chgData name="Olivia Tattarletti" userId="52e8a346-90cd-4b62-aa7e-0f19c6c20564" providerId="ADAL" clId="{9F8BECB7-3F9E-FC4B-BA88-E27B3D16DC7C}" dt="2024-09-12T11:15:16.718" v="3155" actId="20577"/>
        <pc:sldMkLst>
          <pc:docMk/>
          <pc:sldMk cId="2043568750" sldId="2147471572"/>
        </pc:sldMkLst>
        <pc:spChg chg="mod">
          <ac:chgData name="Olivia Tattarletti" userId="52e8a346-90cd-4b62-aa7e-0f19c6c20564" providerId="ADAL" clId="{9F8BECB7-3F9E-FC4B-BA88-E27B3D16DC7C}" dt="2024-09-11T21:34:27.851" v="2110" actId="20577"/>
          <ac:spMkLst>
            <pc:docMk/>
            <pc:sldMk cId="2043568750" sldId="2147471572"/>
            <ac:spMk id="2" creationId="{CA475151-A327-025A-546A-B13A9394238E}"/>
          </ac:spMkLst>
        </pc:spChg>
        <pc:spChg chg="mod">
          <ac:chgData name="Olivia Tattarletti" userId="52e8a346-90cd-4b62-aa7e-0f19c6c20564" providerId="ADAL" clId="{9F8BECB7-3F9E-FC4B-BA88-E27B3D16DC7C}" dt="2024-09-12T11:15:16.718" v="3155" actId="20577"/>
          <ac:spMkLst>
            <pc:docMk/>
            <pc:sldMk cId="2043568750" sldId="2147471572"/>
            <ac:spMk id="5" creationId="{0C589465-D478-4DD6-9724-E16FE667ABE4}"/>
          </ac:spMkLst>
        </pc:spChg>
      </pc:sldChg>
      <pc:sldChg chg="addSp modSp add mod">
        <pc:chgData name="Olivia Tattarletti" userId="52e8a346-90cd-4b62-aa7e-0f19c6c20564" providerId="ADAL" clId="{9F8BECB7-3F9E-FC4B-BA88-E27B3D16DC7C}" dt="2024-09-12T09:19:59.414" v="2722" actId="14100"/>
        <pc:sldMkLst>
          <pc:docMk/>
          <pc:sldMk cId="4320586" sldId="2147471573"/>
        </pc:sldMkLst>
        <pc:spChg chg="mod">
          <ac:chgData name="Olivia Tattarletti" userId="52e8a346-90cd-4b62-aa7e-0f19c6c20564" providerId="ADAL" clId="{9F8BECB7-3F9E-FC4B-BA88-E27B3D16DC7C}" dt="2024-09-12T09:08:17.647" v="2712" actId="20577"/>
          <ac:spMkLst>
            <pc:docMk/>
            <pc:sldMk cId="4320586" sldId="2147471573"/>
            <ac:spMk id="4" creationId="{DBA8C665-FACB-A2AD-4EDB-026D430FFFDA}"/>
          </ac:spMkLst>
        </pc:spChg>
        <pc:spChg chg="mod">
          <ac:chgData name="Olivia Tattarletti" userId="52e8a346-90cd-4b62-aa7e-0f19c6c20564" providerId="ADAL" clId="{9F8BECB7-3F9E-FC4B-BA88-E27B3D16DC7C}" dt="2024-09-12T09:06:04.725" v="2617" actId="20577"/>
          <ac:spMkLst>
            <pc:docMk/>
            <pc:sldMk cId="4320586" sldId="2147471573"/>
            <ac:spMk id="5" creationId="{9C644F09-9316-D6A9-B255-64B77892BDF7}"/>
          </ac:spMkLst>
        </pc:spChg>
        <pc:picChg chg="add mod">
          <ac:chgData name="Olivia Tattarletti" userId="52e8a346-90cd-4b62-aa7e-0f19c6c20564" providerId="ADAL" clId="{9F8BECB7-3F9E-FC4B-BA88-E27B3D16DC7C}" dt="2024-09-12T09:19:59.414" v="2722" actId="14100"/>
          <ac:picMkLst>
            <pc:docMk/>
            <pc:sldMk cId="4320586" sldId="2147471573"/>
            <ac:picMk id="2" creationId="{A9FCE7FD-2691-8ADF-66E3-5FD240174A5C}"/>
          </ac:picMkLst>
        </pc:picChg>
      </pc:sldChg>
      <pc:sldChg chg="add del setBg">
        <pc:chgData name="Olivia Tattarletti" userId="52e8a346-90cd-4b62-aa7e-0f19c6c20564" providerId="ADAL" clId="{9F8BECB7-3F9E-FC4B-BA88-E27B3D16DC7C}" dt="2024-09-11T21:36:27.636" v="2163" actId="2696"/>
        <pc:sldMkLst>
          <pc:docMk/>
          <pc:sldMk cId="392530129" sldId="21474715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21CAC2-B6D1-EF4E-85C6-9B2DA4C88603}" type="datetimeFigureOut">
              <a:rPr lang="en-US" smtClean="0"/>
              <a:t>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00E87F-8886-444A-900C-51EAD0E55806}" type="slidenum">
              <a:rPr lang="en-US" smtClean="0"/>
              <a:t>‹#›</a:t>
            </a:fld>
            <a:endParaRPr lang="en-US"/>
          </a:p>
        </p:txBody>
      </p:sp>
    </p:spTree>
    <p:extLst>
      <p:ext uri="{BB962C8B-B14F-4D97-AF65-F5344CB8AC3E}">
        <p14:creationId xmlns:p14="http://schemas.microsoft.com/office/powerpoint/2010/main" val="1262251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F00E87F-8886-444A-900C-51EAD0E55806}" type="slidenum">
              <a:rPr lang="en-US" smtClean="0"/>
              <a:t>1</a:t>
            </a:fld>
            <a:endParaRPr lang="en-US"/>
          </a:p>
        </p:txBody>
      </p:sp>
    </p:spTree>
    <p:extLst>
      <p:ext uri="{BB962C8B-B14F-4D97-AF65-F5344CB8AC3E}">
        <p14:creationId xmlns:p14="http://schemas.microsoft.com/office/powerpoint/2010/main" val="652699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B9E01-D3D3-3B27-F482-79D9CED97A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2C6D58-C9F7-1D92-280A-0AD91D510C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B91F6B-B36D-3271-B1B9-3B3EE42DF0E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F1C0411-DC40-35AE-C6CD-2F4D706608CE}"/>
              </a:ext>
            </a:extLst>
          </p:cNvPr>
          <p:cNvSpPr>
            <a:spLocks noGrp="1"/>
          </p:cNvSpPr>
          <p:nvPr>
            <p:ph type="sldNum" sz="quarter" idx="5"/>
          </p:nvPr>
        </p:nvSpPr>
        <p:spPr/>
        <p:txBody>
          <a:bodyPr/>
          <a:lstStyle/>
          <a:p>
            <a:fld id="{4F00E87F-8886-444A-900C-51EAD0E55806}" type="slidenum">
              <a:rPr lang="en-US" smtClean="0"/>
              <a:t>29</a:t>
            </a:fld>
            <a:endParaRPr lang="en-US"/>
          </a:p>
        </p:txBody>
      </p:sp>
    </p:spTree>
    <p:extLst>
      <p:ext uri="{BB962C8B-B14F-4D97-AF65-F5344CB8AC3E}">
        <p14:creationId xmlns:p14="http://schemas.microsoft.com/office/powerpoint/2010/main" val="2886863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F00E87F-8886-444A-900C-51EAD0E55806}" type="slidenum">
              <a:rPr lang="en-US" smtClean="0"/>
              <a:t>32</a:t>
            </a:fld>
            <a:endParaRPr lang="en-US"/>
          </a:p>
        </p:txBody>
      </p:sp>
    </p:spTree>
    <p:extLst>
      <p:ext uri="{BB962C8B-B14F-4D97-AF65-F5344CB8AC3E}">
        <p14:creationId xmlns:p14="http://schemas.microsoft.com/office/powerpoint/2010/main" val="2956035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B8ACA-397D-DA3B-130E-8348C45A7C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B329B9-139C-182C-73FF-8F2CBA9262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80182C-340E-F0D0-E53D-413C53DA2B6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4C3D657-EB86-D0F7-306C-F7E1E66BA69B}"/>
              </a:ext>
            </a:extLst>
          </p:cNvPr>
          <p:cNvSpPr>
            <a:spLocks noGrp="1"/>
          </p:cNvSpPr>
          <p:nvPr>
            <p:ph type="sldNum" sz="quarter" idx="5"/>
          </p:nvPr>
        </p:nvSpPr>
        <p:spPr/>
        <p:txBody>
          <a:bodyPr/>
          <a:lstStyle/>
          <a:p>
            <a:fld id="{4F00E87F-8886-444A-900C-51EAD0E55806}" type="slidenum">
              <a:rPr lang="en-US" smtClean="0"/>
              <a:t>33</a:t>
            </a:fld>
            <a:endParaRPr lang="en-US"/>
          </a:p>
        </p:txBody>
      </p:sp>
    </p:spTree>
    <p:extLst>
      <p:ext uri="{BB962C8B-B14F-4D97-AF65-F5344CB8AC3E}">
        <p14:creationId xmlns:p14="http://schemas.microsoft.com/office/powerpoint/2010/main" val="1949517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9D19B-FE6B-A45F-7A09-C326B012A5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5549EF-451B-E491-C612-C77E0E6400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2E0B56-25F5-8475-C2A9-7C7C9667F7F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441DCEE-A963-2180-3FE2-623DE5EC1C39}"/>
              </a:ext>
            </a:extLst>
          </p:cNvPr>
          <p:cNvSpPr>
            <a:spLocks noGrp="1"/>
          </p:cNvSpPr>
          <p:nvPr>
            <p:ph type="sldNum" sz="quarter" idx="5"/>
          </p:nvPr>
        </p:nvSpPr>
        <p:spPr/>
        <p:txBody>
          <a:bodyPr/>
          <a:lstStyle/>
          <a:p>
            <a:fld id="{4F00E87F-8886-444A-900C-51EAD0E55806}" type="slidenum">
              <a:rPr lang="en-US" smtClean="0"/>
              <a:t>34</a:t>
            </a:fld>
            <a:endParaRPr lang="en-US"/>
          </a:p>
        </p:txBody>
      </p:sp>
    </p:spTree>
    <p:extLst>
      <p:ext uri="{BB962C8B-B14F-4D97-AF65-F5344CB8AC3E}">
        <p14:creationId xmlns:p14="http://schemas.microsoft.com/office/powerpoint/2010/main" val="1278511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49879-774F-384A-6633-DE689D3F36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090F5B-C663-B125-5E91-615A0CC491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EEAF33-665D-8F6D-911E-2E8E7333B7A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E2697CD-FCDB-ABC5-241E-F0EB2004FDB4}"/>
              </a:ext>
            </a:extLst>
          </p:cNvPr>
          <p:cNvSpPr>
            <a:spLocks noGrp="1"/>
          </p:cNvSpPr>
          <p:nvPr>
            <p:ph type="sldNum" sz="quarter" idx="5"/>
          </p:nvPr>
        </p:nvSpPr>
        <p:spPr/>
        <p:txBody>
          <a:bodyPr/>
          <a:lstStyle/>
          <a:p>
            <a:fld id="{4F00E87F-8886-444A-900C-51EAD0E55806}" type="slidenum">
              <a:rPr lang="en-US" smtClean="0"/>
              <a:t>35</a:t>
            </a:fld>
            <a:endParaRPr lang="en-US"/>
          </a:p>
        </p:txBody>
      </p:sp>
    </p:spTree>
    <p:extLst>
      <p:ext uri="{BB962C8B-B14F-4D97-AF65-F5344CB8AC3E}">
        <p14:creationId xmlns:p14="http://schemas.microsoft.com/office/powerpoint/2010/main" val="757896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557E5-16D1-90E9-31DE-9D503E91A7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91B18D-320A-CC9C-3B12-07AB8ECC4E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1AEC92-712C-E794-638C-F63FDEA3924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2900072-7345-72F9-5197-1649540BF834}"/>
              </a:ext>
            </a:extLst>
          </p:cNvPr>
          <p:cNvSpPr>
            <a:spLocks noGrp="1"/>
          </p:cNvSpPr>
          <p:nvPr>
            <p:ph type="sldNum" sz="quarter" idx="5"/>
          </p:nvPr>
        </p:nvSpPr>
        <p:spPr/>
        <p:txBody>
          <a:bodyPr/>
          <a:lstStyle/>
          <a:p>
            <a:fld id="{4F00E87F-8886-444A-900C-51EAD0E55806}" type="slidenum">
              <a:rPr lang="en-US" smtClean="0"/>
              <a:t>37</a:t>
            </a:fld>
            <a:endParaRPr lang="en-US"/>
          </a:p>
        </p:txBody>
      </p:sp>
    </p:spTree>
    <p:extLst>
      <p:ext uri="{BB962C8B-B14F-4D97-AF65-F5344CB8AC3E}">
        <p14:creationId xmlns:p14="http://schemas.microsoft.com/office/powerpoint/2010/main" val="1944629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9990D-7BDF-11C8-D307-FF1AF0A29B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EFB4D5-30D1-B942-844D-76317999BA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D47AD5-3771-7FC4-33AD-45DC06509FF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C97B71D-F3D0-E1C9-941E-D4B99C20B0F2}"/>
              </a:ext>
            </a:extLst>
          </p:cNvPr>
          <p:cNvSpPr>
            <a:spLocks noGrp="1"/>
          </p:cNvSpPr>
          <p:nvPr>
            <p:ph type="sldNum" sz="quarter" idx="5"/>
          </p:nvPr>
        </p:nvSpPr>
        <p:spPr/>
        <p:txBody>
          <a:bodyPr/>
          <a:lstStyle/>
          <a:p>
            <a:fld id="{4F00E87F-8886-444A-900C-51EAD0E55806}" type="slidenum">
              <a:rPr lang="en-US" smtClean="0"/>
              <a:t>38</a:t>
            </a:fld>
            <a:endParaRPr lang="en-US"/>
          </a:p>
        </p:txBody>
      </p:sp>
    </p:spTree>
    <p:extLst>
      <p:ext uri="{BB962C8B-B14F-4D97-AF65-F5344CB8AC3E}">
        <p14:creationId xmlns:p14="http://schemas.microsoft.com/office/powerpoint/2010/main" val="2156726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AA8A1-F571-CBEB-15C2-05B26B17F8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517CFF-944E-E908-984B-2100408A46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9B8440-7807-686D-2EEA-465CE699F11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B84AF4C-8D9F-D4DF-24F9-1A5FB725BD1B}"/>
              </a:ext>
            </a:extLst>
          </p:cNvPr>
          <p:cNvSpPr>
            <a:spLocks noGrp="1"/>
          </p:cNvSpPr>
          <p:nvPr>
            <p:ph type="sldNum" sz="quarter" idx="5"/>
          </p:nvPr>
        </p:nvSpPr>
        <p:spPr/>
        <p:txBody>
          <a:bodyPr/>
          <a:lstStyle/>
          <a:p>
            <a:fld id="{4F00E87F-8886-444A-900C-51EAD0E55806}" type="slidenum">
              <a:rPr lang="en-US" smtClean="0"/>
              <a:t>39</a:t>
            </a:fld>
            <a:endParaRPr lang="en-US"/>
          </a:p>
        </p:txBody>
      </p:sp>
    </p:spTree>
    <p:extLst>
      <p:ext uri="{BB962C8B-B14F-4D97-AF65-F5344CB8AC3E}">
        <p14:creationId xmlns:p14="http://schemas.microsoft.com/office/powerpoint/2010/main" val="1607069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a:p>
            <a:endParaRPr lang="fr-FR"/>
          </a:p>
        </p:txBody>
      </p:sp>
      <p:sp>
        <p:nvSpPr>
          <p:cNvPr id="4" name="Slide Number Placeholder 3"/>
          <p:cNvSpPr>
            <a:spLocks noGrp="1"/>
          </p:cNvSpPr>
          <p:nvPr>
            <p:ph type="sldNum" sz="quarter" idx="5"/>
          </p:nvPr>
        </p:nvSpPr>
        <p:spPr/>
        <p:txBody>
          <a:bodyPr/>
          <a:lstStyle/>
          <a:p>
            <a:fld id="{4F00E87F-8886-444A-900C-51EAD0E55806}" type="slidenum">
              <a:rPr lang="en-US" smtClean="0"/>
              <a:t>41</a:t>
            </a:fld>
            <a:endParaRPr lang="en-US"/>
          </a:p>
        </p:txBody>
      </p:sp>
    </p:spTree>
    <p:extLst>
      <p:ext uri="{BB962C8B-B14F-4D97-AF65-F5344CB8AC3E}">
        <p14:creationId xmlns:p14="http://schemas.microsoft.com/office/powerpoint/2010/main" val="1904178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AAD2F-1EBD-E16B-B98F-A838144686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389225-D390-8E2D-5272-256DCEF2A3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5EC9D1-DC06-2052-51BA-49FFE3A6650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03B1199-3570-FC87-3EB5-0020D5F5EF1D}"/>
              </a:ext>
            </a:extLst>
          </p:cNvPr>
          <p:cNvSpPr>
            <a:spLocks noGrp="1"/>
          </p:cNvSpPr>
          <p:nvPr>
            <p:ph type="sldNum" sz="quarter" idx="5"/>
          </p:nvPr>
        </p:nvSpPr>
        <p:spPr/>
        <p:txBody>
          <a:bodyPr/>
          <a:lstStyle/>
          <a:p>
            <a:fld id="{4F00E87F-8886-444A-900C-51EAD0E55806}" type="slidenum">
              <a:rPr lang="en-US" smtClean="0"/>
              <a:t>2</a:t>
            </a:fld>
            <a:endParaRPr lang="en-US"/>
          </a:p>
        </p:txBody>
      </p:sp>
    </p:spTree>
    <p:extLst>
      <p:ext uri="{BB962C8B-B14F-4D97-AF65-F5344CB8AC3E}">
        <p14:creationId xmlns:p14="http://schemas.microsoft.com/office/powerpoint/2010/main" val="1271432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00E87F-8886-444A-900C-51EAD0E55806}" type="slidenum">
              <a:rPr lang="en-US" smtClean="0"/>
              <a:t>18</a:t>
            </a:fld>
            <a:endParaRPr lang="en-US"/>
          </a:p>
        </p:txBody>
      </p:sp>
    </p:spTree>
    <p:extLst>
      <p:ext uri="{BB962C8B-B14F-4D97-AF65-F5344CB8AC3E}">
        <p14:creationId xmlns:p14="http://schemas.microsoft.com/office/powerpoint/2010/main" val="204714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C0EFB-24EE-37BD-3C24-8FED55378F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830CC4-C35C-9D8B-9428-91F418719B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84BF55-FD84-32D7-1BE6-303D12A0737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C8BD64-343E-DAF7-3083-DCD3F2F46992}"/>
              </a:ext>
            </a:extLst>
          </p:cNvPr>
          <p:cNvSpPr>
            <a:spLocks noGrp="1"/>
          </p:cNvSpPr>
          <p:nvPr>
            <p:ph type="sldNum" sz="quarter" idx="5"/>
          </p:nvPr>
        </p:nvSpPr>
        <p:spPr/>
        <p:txBody>
          <a:bodyPr/>
          <a:lstStyle/>
          <a:p>
            <a:fld id="{4F00E87F-8886-444A-900C-51EAD0E55806}" type="slidenum">
              <a:rPr lang="en-US" smtClean="0"/>
              <a:t>19</a:t>
            </a:fld>
            <a:endParaRPr lang="en-US"/>
          </a:p>
        </p:txBody>
      </p:sp>
    </p:spTree>
    <p:extLst>
      <p:ext uri="{BB962C8B-B14F-4D97-AF65-F5344CB8AC3E}">
        <p14:creationId xmlns:p14="http://schemas.microsoft.com/office/powerpoint/2010/main" val="3901720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 name="Google Shape;7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0F31B-A687-CB44-12E3-1895936278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3AD9FA-087D-DDAD-16F1-1F1E263342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3A8B1D-5844-29C1-08B9-936C763DBAA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6C19B7F-4CCC-5E3D-9B0D-A3311F37227E}"/>
              </a:ext>
            </a:extLst>
          </p:cNvPr>
          <p:cNvSpPr>
            <a:spLocks noGrp="1"/>
          </p:cNvSpPr>
          <p:nvPr>
            <p:ph type="sldNum" sz="quarter" idx="5"/>
          </p:nvPr>
        </p:nvSpPr>
        <p:spPr/>
        <p:txBody>
          <a:bodyPr/>
          <a:lstStyle/>
          <a:p>
            <a:fld id="{4F00E87F-8886-444A-900C-51EAD0E55806}" type="slidenum">
              <a:rPr lang="en-US" smtClean="0"/>
              <a:t>25</a:t>
            </a:fld>
            <a:endParaRPr lang="en-US"/>
          </a:p>
        </p:txBody>
      </p:sp>
    </p:spTree>
    <p:extLst>
      <p:ext uri="{BB962C8B-B14F-4D97-AF65-F5344CB8AC3E}">
        <p14:creationId xmlns:p14="http://schemas.microsoft.com/office/powerpoint/2010/main" val="2379605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4F00E87F-8886-444A-900C-51EAD0E55806}" type="slidenum">
              <a:rPr lang="en-US" smtClean="0"/>
              <a:t>27</a:t>
            </a:fld>
            <a:endParaRPr lang="en-US"/>
          </a:p>
        </p:txBody>
      </p:sp>
    </p:spTree>
    <p:extLst>
      <p:ext uri="{BB962C8B-B14F-4D97-AF65-F5344CB8AC3E}">
        <p14:creationId xmlns:p14="http://schemas.microsoft.com/office/powerpoint/2010/main" val="110430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5125A-FB7F-FD60-1F1B-21233A5428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82C55F-135D-E6E2-B5C8-BD00004E2A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CDC597-5A46-FB26-8C2E-C9D4605A82A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4AD13AB-A445-1B55-FC79-85995FC98822}"/>
              </a:ext>
            </a:extLst>
          </p:cNvPr>
          <p:cNvSpPr>
            <a:spLocks noGrp="1"/>
          </p:cNvSpPr>
          <p:nvPr>
            <p:ph type="sldNum" sz="quarter" idx="5"/>
          </p:nvPr>
        </p:nvSpPr>
        <p:spPr/>
        <p:txBody>
          <a:bodyPr/>
          <a:lstStyle/>
          <a:p>
            <a:fld id="{4F00E87F-8886-444A-900C-51EAD0E55806}" type="slidenum">
              <a:rPr lang="en-US" smtClean="0"/>
              <a:t>28</a:t>
            </a:fld>
            <a:endParaRPr lang="en-US"/>
          </a:p>
        </p:txBody>
      </p:sp>
    </p:spTree>
    <p:extLst>
      <p:ext uri="{BB962C8B-B14F-4D97-AF65-F5344CB8AC3E}">
        <p14:creationId xmlns:p14="http://schemas.microsoft.com/office/powerpoint/2010/main" val="3476278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B9E8842-62F6-6F49-8A9B-B4D2E7065998}"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37D12-39C9-5949-B6F3-227290EB69E7}" type="slidenum">
              <a:rPr lang="en-US" smtClean="0"/>
              <a:t>‹#›</a:t>
            </a:fld>
            <a:endParaRPr lang="en-US"/>
          </a:p>
        </p:txBody>
      </p:sp>
    </p:spTree>
    <p:extLst>
      <p:ext uri="{BB962C8B-B14F-4D97-AF65-F5344CB8AC3E}">
        <p14:creationId xmlns:p14="http://schemas.microsoft.com/office/powerpoint/2010/main" val="3766041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B9E8842-62F6-6F49-8A9B-B4D2E7065998}"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37D12-39C9-5949-B6F3-227290EB69E7}" type="slidenum">
              <a:rPr lang="en-US" smtClean="0"/>
              <a:t>‹#›</a:t>
            </a:fld>
            <a:endParaRPr lang="en-US"/>
          </a:p>
        </p:txBody>
      </p:sp>
    </p:spTree>
    <p:extLst>
      <p:ext uri="{BB962C8B-B14F-4D97-AF65-F5344CB8AC3E}">
        <p14:creationId xmlns:p14="http://schemas.microsoft.com/office/powerpoint/2010/main" val="1467853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B9E8842-62F6-6F49-8A9B-B4D2E7065998}"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37D12-39C9-5949-B6F3-227290EB69E7}" type="slidenum">
              <a:rPr lang="en-US" smtClean="0"/>
              <a:t>‹#›</a:t>
            </a:fld>
            <a:endParaRPr lang="en-US"/>
          </a:p>
        </p:txBody>
      </p:sp>
    </p:spTree>
    <p:extLst>
      <p:ext uri="{BB962C8B-B14F-4D97-AF65-F5344CB8AC3E}">
        <p14:creationId xmlns:p14="http://schemas.microsoft.com/office/powerpoint/2010/main" val="1910590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7"/>
        <p:cNvGrpSpPr/>
        <p:nvPr/>
      </p:nvGrpSpPr>
      <p:grpSpPr>
        <a:xfrm>
          <a:off x="0" y="0"/>
          <a:ext cx="0" cy="0"/>
          <a:chOff x="0" y="0"/>
          <a:chExt cx="0" cy="0"/>
        </a:xfrm>
      </p:grpSpPr>
      <p:sp>
        <p:nvSpPr>
          <p:cNvPr id="18" name="Google Shape;18;p16"/>
          <p:cNvSpPr txBox="1">
            <a:spLocks noGrp="1"/>
          </p:cNvSpPr>
          <p:nvPr>
            <p:ph type="title"/>
          </p:nvPr>
        </p:nvSpPr>
        <p:spPr>
          <a:xfrm>
            <a:off x="452672" y="274638"/>
            <a:ext cx="8516293" cy="1327825"/>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5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6"/>
          <p:cNvSpPr txBox="1">
            <a:spLocks noGrp="1"/>
          </p:cNvSpPr>
          <p:nvPr>
            <p:ph type="body" idx="1"/>
          </p:nvPr>
        </p:nvSpPr>
        <p:spPr>
          <a:xfrm>
            <a:off x="431371" y="1892175"/>
            <a:ext cx="8576648" cy="4129114"/>
          </a:xfrm>
          <a:prstGeom prst="rect">
            <a:avLst/>
          </a:prstGeom>
          <a:noFill/>
          <a:ln>
            <a:noFill/>
          </a:ln>
        </p:spPr>
        <p:txBody>
          <a:bodyPr spcFirstLastPara="1" wrap="square" lIns="91425" tIns="45700" rIns="91425" bIns="45700" anchor="t" anchorCtr="0">
            <a:normAutofit/>
          </a:bodyPr>
          <a:lstStyle>
            <a:lvl1pPr marL="457200" lvl="0" indent="-228600" algn="l">
              <a:spcBef>
                <a:spcPts val="560"/>
              </a:spcBef>
              <a:spcAft>
                <a:spcPts val="0"/>
              </a:spcAft>
              <a:buClr>
                <a:schemeClr val="dk1"/>
              </a:buClr>
              <a:buSzPts val="2800"/>
              <a:buNone/>
              <a:defRPr sz="2800"/>
            </a:lvl1pPr>
            <a:lvl2pPr marL="914400" lvl="1" indent="-228600" algn="l">
              <a:spcBef>
                <a:spcPts val="480"/>
              </a:spcBef>
              <a:spcAft>
                <a:spcPts val="0"/>
              </a:spcAft>
              <a:buClr>
                <a:schemeClr val="dk1"/>
              </a:buClr>
              <a:buSzPts val="2400"/>
              <a:buNone/>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extLst>
      <p:ext uri="{BB962C8B-B14F-4D97-AF65-F5344CB8AC3E}">
        <p14:creationId xmlns:p14="http://schemas.microsoft.com/office/powerpoint/2010/main" val="25484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B9E8842-62F6-6F49-8A9B-B4D2E7065998}"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37D12-39C9-5949-B6F3-227290EB69E7}" type="slidenum">
              <a:rPr lang="en-US" smtClean="0"/>
              <a:t>‹#›</a:t>
            </a:fld>
            <a:endParaRPr lang="en-US"/>
          </a:p>
        </p:txBody>
      </p:sp>
    </p:spTree>
    <p:extLst>
      <p:ext uri="{BB962C8B-B14F-4D97-AF65-F5344CB8AC3E}">
        <p14:creationId xmlns:p14="http://schemas.microsoft.com/office/powerpoint/2010/main" val="3470947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B9E8842-62F6-6F49-8A9B-B4D2E7065998}"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37D12-39C9-5949-B6F3-227290EB69E7}" type="slidenum">
              <a:rPr lang="en-US" smtClean="0"/>
              <a:t>‹#›</a:t>
            </a:fld>
            <a:endParaRPr lang="en-US"/>
          </a:p>
        </p:txBody>
      </p:sp>
    </p:spTree>
    <p:extLst>
      <p:ext uri="{BB962C8B-B14F-4D97-AF65-F5344CB8AC3E}">
        <p14:creationId xmlns:p14="http://schemas.microsoft.com/office/powerpoint/2010/main" val="3402608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B9E8842-62F6-6F49-8A9B-B4D2E7065998}"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337D12-39C9-5949-B6F3-227290EB69E7}" type="slidenum">
              <a:rPr lang="en-US" smtClean="0"/>
              <a:t>‹#›</a:t>
            </a:fld>
            <a:endParaRPr lang="en-US"/>
          </a:p>
        </p:txBody>
      </p:sp>
    </p:spTree>
    <p:extLst>
      <p:ext uri="{BB962C8B-B14F-4D97-AF65-F5344CB8AC3E}">
        <p14:creationId xmlns:p14="http://schemas.microsoft.com/office/powerpoint/2010/main" val="4040320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B9E8842-62F6-6F49-8A9B-B4D2E7065998}" type="datetimeFigureOut">
              <a:rPr lang="en-US" smtClean="0"/>
              <a:t>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337D12-39C9-5949-B6F3-227290EB69E7}" type="slidenum">
              <a:rPr lang="en-US" smtClean="0"/>
              <a:t>‹#›</a:t>
            </a:fld>
            <a:endParaRPr lang="en-US"/>
          </a:p>
        </p:txBody>
      </p:sp>
    </p:spTree>
    <p:extLst>
      <p:ext uri="{BB962C8B-B14F-4D97-AF65-F5344CB8AC3E}">
        <p14:creationId xmlns:p14="http://schemas.microsoft.com/office/powerpoint/2010/main" val="2540058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B9E8842-62F6-6F49-8A9B-B4D2E7065998}" type="datetimeFigureOut">
              <a:rPr lang="en-US" smtClean="0"/>
              <a:t>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337D12-39C9-5949-B6F3-227290EB69E7}" type="slidenum">
              <a:rPr lang="en-US" smtClean="0"/>
              <a:t>‹#›</a:t>
            </a:fld>
            <a:endParaRPr lang="en-US"/>
          </a:p>
        </p:txBody>
      </p:sp>
    </p:spTree>
    <p:extLst>
      <p:ext uri="{BB962C8B-B14F-4D97-AF65-F5344CB8AC3E}">
        <p14:creationId xmlns:p14="http://schemas.microsoft.com/office/powerpoint/2010/main" val="1410251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9E8842-62F6-6F49-8A9B-B4D2E7065998}" type="datetimeFigureOut">
              <a:rPr lang="en-US" smtClean="0"/>
              <a:t>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337D12-39C9-5949-B6F3-227290EB69E7}" type="slidenum">
              <a:rPr lang="en-US" smtClean="0"/>
              <a:t>‹#›</a:t>
            </a:fld>
            <a:endParaRPr lang="en-US"/>
          </a:p>
        </p:txBody>
      </p:sp>
    </p:spTree>
    <p:extLst>
      <p:ext uri="{BB962C8B-B14F-4D97-AF65-F5344CB8AC3E}">
        <p14:creationId xmlns:p14="http://schemas.microsoft.com/office/powerpoint/2010/main" val="1421222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B9E8842-62F6-6F49-8A9B-B4D2E7065998}"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337D12-39C9-5949-B6F3-227290EB69E7}" type="slidenum">
              <a:rPr lang="en-US" smtClean="0"/>
              <a:t>‹#›</a:t>
            </a:fld>
            <a:endParaRPr lang="en-US"/>
          </a:p>
        </p:txBody>
      </p:sp>
    </p:spTree>
    <p:extLst>
      <p:ext uri="{BB962C8B-B14F-4D97-AF65-F5344CB8AC3E}">
        <p14:creationId xmlns:p14="http://schemas.microsoft.com/office/powerpoint/2010/main" val="2609502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B9E8842-62F6-6F49-8A9B-B4D2E7065998}"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337D12-39C9-5949-B6F3-227290EB69E7}" type="slidenum">
              <a:rPr lang="en-US" smtClean="0"/>
              <a:t>‹#›</a:t>
            </a:fld>
            <a:endParaRPr lang="en-US"/>
          </a:p>
        </p:txBody>
      </p:sp>
    </p:spTree>
    <p:extLst>
      <p:ext uri="{BB962C8B-B14F-4D97-AF65-F5344CB8AC3E}">
        <p14:creationId xmlns:p14="http://schemas.microsoft.com/office/powerpoint/2010/main" val="2592388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9E8842-62F6-6F49-8A9B-B4D2E7065998}" type="datetimeFigureOut">
              <a:rPr lang="en-US" smtClean="0"/>
              <a:t>11/3/2024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337D12-39C9-5949-B6F3-227290EB69E7}" type="slidenum">
              <a:rPr lang="en-US" smtClean="0"/>
              <a:t>‹#›</a:t>
            </a:fld>
            <a:endParaRPr lang="en-US"/>
          </a:p>
        </p:txBody>
      </p:sp>
    </p:spTree>
    <p:extLst>
      <p:ext uri="{BB962C8B-B14F-4D97-AF65-F5344CB8AC3E}">
        <p14:creationId xmlns:p14="http://schemas.microsoft.com/office/powerpoint/2010/main" val="223361553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unfccc.int/event/cma-5#decisions_reports"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legalresponse.org/legaladvice/language-on-fossil-fuels-in-paragraphs-28-and-29-of-decision-1-cma-5-global-stocktake/"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isd.org/publications/report/fossil-fuel-transition-new-climate-commitments"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unfccc.int/sites/default/files/resource/MWP.pdf"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unfccc.int/sites/default/files/resource/sb2024_05.pdf" TargetMode="External"/><Relationship Id="rId4" Type="http://schemas.openxmlformats.org/officeDocument/2006/relationships/hyperlink" Target="https://unfccc.int/sites/default/files/resource/MWP_SBI6_SBSTA8_DT.pdf"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Layout" Target="../slideLayouts/slideLayout4.xml"/><Relationship Id="rId5" Type="http://schemas.openxmlformats.org/officeDocument/2006/relationships/hyperlink" Target="https://unfccc.int/sites/default/files/resource/cma2021_10a01E.pdf" TargetMode="External"/><Relationship Id="rId4" Type="http://schemas.openxmlformats.org/officeDocument/2006/relationships/hyperlink" Target="https://unfccc.int/sites/default/files/resource/cma2021_10a01F.pdf"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bit.ly/JTWPdialogue1"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bit.ly/JTWPSB60"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bit.ly/RMforum"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8" Type="http://schemas.openxmlformats.org/officeDocument/2006/relationships/hyperlink" Target="https://unfccc.int/cop29#sessions" TargetMode="External"/><Relationship Id="rId3" Type="http://schemas.openxmlformats.org/officeDocument/2006/relationships/hyperlink" Target="https://bit.ly/PAGuideEN" TargetMode="External"/><Relationship Id="rId7" Type="http://schemas.openxmlformats.org/officeDocument/2006/relationships/hyperlink" Target="https://legalresponse.org/legal-assistanc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bit.ly/SB60SummaryENG" TargetMode="External"/><Relationship Id="rId5" Type="http://schemas.openxmlformats.org/officeDocument/2006/relationships/hyperlink" Target="https://bit.ly/NCQG141" TargetMode="External"/><Relationship Id="rId10" Type="http://schemas.openxmlformats.org/officeDocument/2006/relationships/image" Target="../media/image11.png"/><Relationship Id="rId4" Type="http://schemas.openxmlformats.org/officeDocument/2006/relationships/hyperlink" Target="https://bit.ly/LDexplainer141" TargetMode="External"/><Relationship Id="rId9"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unfccc.int/documents/641326"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unfccc.int/sites/default/files/resource/cma2024_09.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egalresponse.org/legaladvice/literature-review-funding-sources-in-context-of-ncqg/"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legalresponse.org/legaladvice/including-a-sub-goal-on-loss-and-damage-within-the-new-collective-quantified-goa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legalresponse.org/legaladvice/new-collective-quantified-goal-on-climate-financ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D109E4-2871-75E2-CCA5-E41DF0A94A35}"/>
              </a:ext>
            </a:extLst>
          </p:cNvPr>
          <p:cNvPicPr>
            <a:picLocks noChangeAspect="1"/>
          </p:cNvPicPr>
          <p:nvPr/>
        </p:nvPicPr>
        <p:blipFill>
          <a:blip r:embed="rId4"/>
          <a:stretch>
            <a:fillRect/>
          </a:stretch>
        </p:blipFill>
        <p:spPr>
          <a:xfrm>
            <a:off x="9285514" y="346903"/>
            <a:ext cx="2685143" cy="2577737"/>
          </a:xfrm>
          <a:prstGeom prst="rect">
            <a:avLst/>
          </a:prstGeom>
          <a:solidFill>
            <a:srgbClr val="272974"/>
          </a:solidFill>
        </p:spPr>
      </p:pic>
      <p:sp>
        <p:nvSpPr>
          <p:cNvPr id="2" name="TextBox 1">
            <a:extLst>
              <a:ext uri="{FF2B5EF4-FFF2-40B4-BE49-F238E27FC236}">
                <a16:creationId xmlns:a16="http://schemas.microsoft.com/office/drawing/2014/main" id="{DFB8339C-C885-2F4C-9B31-17ADED3E222A}"/>
              </a:ext>
            </a:extLst>
          </p:cNvPr>
          <p:cNvSpPr txBox="1"/>
          <p:nvPr/>
        </p:nvSpPr>
        <p:spPr>
          <a:xfrm>
            <a:off x="316296" y="2961749"/>
            <a:ext cx="11791621" cy="707886"/>
          </a:xfrm>
          <a:prstGeom prst="rect">
            <a:avLst/>
          </a:prstGeom>
          <a:noFill/>
        </p:spPr>
        <p:txBody>
          <a:bodyPr wrap="square" rtlCol="0">
            <a:spAutoFit/>
          </a:bodyPr>
          <a:lstStyle/>
          <a:p>
            <a:r>
              <a:rPr lang="en-GB" sz="3600">
                <a:solidFill>
                  <a:schemeClr val="bg1"/>
                </a:solidFill>
                <a:latin typeface="Arial" panose="020B0604020202020204" pitchFamily="34" charset="0"/>
                <a:cs typeface="Arial" panose="020B0604020202020204" pitchFamily="34" charset="0"/>
              </a:rPr>
              <a:t>							</a:t>
            </a:r>
            <a:r>
              <a:rPr lang="en-GB" sz="4000">
                <a:solidFill>
                  <a:schemeClr val="bg1"/>
                </a:solidFill>
                <a:latin typeface="Arial" panose="020B0604020202020204" pitchFamily="34" charset="0"/>
                <a:cs typeface="Arial" panose="020B0604020202020204" pitchFamily="34" charset="0"/>
              </a:rPr>
              <a:t>COP 29 briefing</a:t>
            </a:r>
          </a:p>
        </p:txBody>
      </p:sp>
      <p:sp>
        <p:nvSpPr>
          <p:cNvPr id="6" name="TextBox 5">
            <a:extLst>
              <a:ext uri="{FF2B5EF4-FFF2-40B4-BE49-F238E27FC236}">
                <a16:creationId xmlns:a16="http://schemas.microsoft.com/office/drawing/2014/main" id="{7F56CFBA-005B-F0E6-2034-345194A7FC2A}"/>
              </a:ext>
            </a:extLst>
          </p:cNvPr>
          <p:cNvSpPr txBox="1">
            <a:spLocks noChangeAspect="1"/>
          </p:cNvSpPr>
          <p:nvPr/>
        </p:nvSpPr>
        <p:spPr>
          <a:xfrm>
            <a:off x="1282000" y="4405557"/>
            <a:ext cx="9210956" cy="954107"/>
          </a:xfrm>
          <a:prstGeom prst="rect">
            <a:avLst/>
          </a:prstGeom>
          <a:noFill/>
        </p:spPr>
        <p:txBody>
          <a:bodyPr wrap="square">
            <a:spAutoFit/>
          </a:bodyPr>
          <a:lstStyle/>
          <a:p>
            <a:pPr algn="ctr"/>
            <a:r>
              <a:rPr lang="en-GB" sz="2800">
                <a:solidFill>
                  <a:schemeClr val="bg1"/>
                </a:solidFill>
                <a:latin typeface="Arial" panose="020B0604020202020204" pitchFamily="34" charset="0"/>
                <a:cs typeface="Arial" panose="020B0604020202020204" pitchFamily="34" charset="0"/>
              </a:rPr>
              <a:t>Pascale Bird, Olivia Tattarletti and Monserrat Madariaga</a:t>
            </a:r>
          </a:p>
          <a:p>
            <a:pPr algn="ctr"/>
            <a:r>
              <a:rPr lang="en-GB" sz="2800">
                <a:solidFill>
                  <a:schemeClr val="bg1"/>
                </a:solidFill>
                <a:latin typeface="Arial" panose="020B0604020202020204" pitchFamily="34" charset="0"/>
                <a:cs typeface="Arial" panose="020B0604020202020204" pitchFamily="34" charset="0"/>
              </a:rPr>
              <a:t>Legal Response International</a:t>
            </a:r>
          </a:p>
        </p:txBody>
      </p:sp>
    </p:spTree>
    <p:extLst>
      <p:ext uri="{BB962C8B-B14F-4D97-AF65-F5344CB8AC3E}">
        <p14:creationId xmlns:p14="http://schemas.microsoft.com/office/powerpoint/2010/main" val="3029138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CF8FE10-AC34-7CA8-46DD-36D22DE1272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2B5A516-49D1-3DF4-4FE1-BFE943473052}"/>
              </a:ext>
            </a:extLst>
          </p:cNvPr>
          <p:cNvSpPr txBox="1"/>
          <p:nvPr/>
        </p:nvSpPr>
        <p:spPr>
          <a:xfrm>
            <a:off x="630137" y="2477117"/>
            <a:ext cx="10492033" cy="1748620"/>
          </a:xfrm>
          <a:prstGeom prst="rect">
            <a:avLst/>
          </a:prstGeom>
          <a:noFill/>
        </p:spPr>
        <p:txBody>
          <a:bodyPr wrap="square" rtlCol="0">
            <a:spAutoFit/>
          </a:bodyPr>
          <a:lstStyle/>
          <a:p>
            <a:pPr algn="ctr">
              <a:lnSpc>
                <a:spcPts val="4160"/>
              </a:lnSpc>
            </a:pPr>
            <a:r>
              <a:rPr lang="en-GB" sz="6000" b="1">
                <a:solidFill>
                  <a:srgbClr val="00AED9"/>
                </a:solidFill>
                <a:latin typeface="Arial" panose="020B0604020202020204" pitchFamily="34" charset="0"/>
                <a:cs typeface="Arial" panose="020B0604020202020204" pitchFamily="34" charset="0"/>
              </a:rPr>
              <a:t>THE GST, NDCs and the </a:t>
            </a:r>
          </a:p>
          <a:p>
            <a:pPr algn="ctr">
              <a:lnSpc>
                <a:spcPts val="4160"/>
              </a:lnSpc>
            </a:pPr>
            <a:endParaRPr lang="en-GB" sz="6000" b="1">
              <a:solidFill>
                <a:srgbClr val="00AED9"/>
              </a:solidFill>
              <a:latin typeface="Arial" panose="020B0604020202020204" pitchFamily="34" charset="0"/>
              <a:cs typeface="Arial" panose="020B0604020202020204" pitchFamily="34" charset="0"/>
            </a:endParaRPr>
          </a:p>
          <a:p>
            <a:pPr algn="ctr">
              <a:lnSpc>
                <a:spcPts val="4160"/>
              </a:lnSpc>
            </a:pPr>
            <a:r>
              <a:rPr lang="en-GB" sz="6000" b="1">
                <a:solidFill>
                  <a:srgbClr val="00AED9"/>
                </a:solidFill>
                <a:latin typeface="Arial" panose="020B0604020202020204" pitchFamily="34" charset="0"/>
                <a:cs typeface="Arial" panose="020B0604020202020204" pitchFamily="34" charset="0"/>
              </a:rPr>
              <a:t>MWP</a:t>
            </a:r>
          </a:p>
        </p:txBody>
      </p:sp>
    </p:spTree>
    <p:extLst>
      <p:ext uri="{BB962C8B-B14F-4D97-AF65-F5344CB8AC3E}">
        <p14:creationId xmlns:p14="http://schemas.microsoft.com/office/powerpoint/2010/main" val="3987298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2">
            <a:extLst>
              <a:ext uri="{FF2B5EF4-FFF2-40B4-BE49-F238E27FC236}">
                <a16:creationId xmlns:a16="http://schemas.microsoft.com/office/drawing/2014/main" id="{D95491FD-157A-0B3A-FFE4-A2A133FE7295}"/>
              </a:ext>
            </a:extLst>
          </p:cNvPr>
          <p:cNvSpPr txBox="1">
            <a:spLocks noChangeArrowheads="1"/>
          </p:cNvSpPr>
          <p:nvPr/>
        </p:nvSpPr>
        <p:spPr bwMode="auto">
          <a:xfrm>
            <a:off x="641349" y="2790363"/>
            <a:ext cx="10491788" cy="242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Introduction to LRI</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Climate negotiations – in context</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Implementation at national level</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Final considerations</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199Q1992&amp;1992A</a:t>
            </a:r>
          </a:p>
        </p:txBody>
      </p:sp>
      <p:pic>
        <p:nvPicPr>
          <p:cNvPr id="5124" name="Picture 3">
            <a:extLst>
              <a:ext uri="{FF2B5EF4-FFF2-40B4-BE49-F238E27FC236}">
                <a16:creationId xmlns:a16="http://schemas.microsoft.com/office/drawing/2014/main" id="{EF6F13EC-FDA7-C0B2-F9A4-7807F31C82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50525" y="5349875"/>
            <a:ext cx="11652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5">
            <a:extLst>
              <a:ext uri="{FF2B5EF4-FFF2-40B4-BE49-F238E27FC236}">
                <a16:creationId xmlns:a16="http://schemas.microsoft.com/office/drawing/2014/main" id="{89AFA5F2-D875-1922-B2BA-FC418E431495}"/>
              </a:ext>
            </a:extLst>
          </p:cNvPr>
          <p:cNvSpPr>
            <a:spLocks noGrp="1"/>
          </p:cNvSpPr>
          <p:nvPr>
            <p:ph sz="half" idx="1"/>
          </p:nvPr>
        </p:nvSpPr>
        <p:spPr>
          <a:xfrm>
            <a:off x="293511" y="1254347"/>
            <a:ext cx="11422239" cy="5056720"/>
          </a:xfrm>
        </p:spPr>
        <p:txBody>
          <a:bodyPr>
            <a:normAutofit lnSpcReduction="10000"/>
          </a:bodyPr>
          <a:lstStyle/>
          <a:p>
            <a:pPr marL="0" indent="0" algn="l">
              <a:lnSpc>
                <a:spcPct val="120000"/>
              </a:lnSpc>
              <a:buNone/>
            </a:pPr>
            <a:r>
              <a:rPr lang="en-US" sz="1800">
                <a:solidFill>
                  <a:srgbClr val="272974"/>
                </a:solidFill>
                <a:latin typeface="Arial" panose="020B0604020202020204" pitchFamily="34" charset="0"/>
                <a:cs typeface="Arial" panose="020B0604020202020204" pitchFamily="34" charset="0"/>
              </a:rPr>
              <a:t>Assessment of Parties collective efforts towards the implementation of the the Paris Agreement purpose and long-term goals (Article 2 I a-c)</a:t>
            </a:r>
          </a:p>
          <a:p>
            <a:pPr marL="0" indent="0" algn="l">
              <a:lnSpc>
                <a:spcPct val="120000"/>
              </a:lnSpc>
              <a:buNone/>
            </a:pPr>
            <a:r>
              <a:rPr lang="en-US" sz="1800">
                <a:solidFill>
                  <a:srgbClr val="00AED9"/>
                </a:solidFill>
                <a:latin typeface="Arial" panose="020B0604020202020204" pitchFamily="34" charset="0"/>
                <a:cs typeface="Arial" panose="020B0604020202020204" pitchFamily="34" charset="0"/>
              </a:rPr>
              <a:t>CMA 5 (2023) performed the first GST, </a:t>
            </a:r>
            <a:r>
              <a:rPr lang="en-US" sz="1800">
                <a:solidFill>
                  <a:srgbClr val="272974"/>
                </a:solidFill>
                <a:latin typeface="Arial" panose="020B0604020202020204" pitchFamily="34" charset="0"/>
                <a:cs typeface="Arial" panose="020B0604020202020204" pitchFamily="34" charset="0"/>
              </a:rPr>
              <a:t>as mandated by Article 14 of the Paris Agreement. Will take place every 5 years. </a:t>
            </a:r>
          </a:p>
          <a:p>
            <a:pPr marL="0" indent="0" algn="l">
              <a:lnSpc>
                <a:spcPct val="120000"/>
              </a:lnSpc>
              <a:buNone/>
            </a:pPr>
            <a:r>
              <a:rPr lang="en-US" sz="1800">
                <a:solidFill>
                  <a:srgbClr val="00AED9"/>
                </a:solidFill>
                <a:latin typeface="Arial" panose="020B0604020202020204" pitchFamily="34" charset="0"/>
                <a:cs typeface="Arial" panose="020B0604020202020204" pitchFamily="34" charset="0"/>
              </a:rPr>
              <a:t>GST 1: </a:t>
            </a:r>
            <a:r>
              <a:rPr lang="en-US" sz="1800">
                <a:solidFill>
                  <a:srgbClr val="00AED9"/>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Decision 1 CMA/5 </a:t>
            </a:r>
            <a:endParaRPr lang="en-US" sz="1800">
              <a:solidFill>
                <a:srgbClr val="00AED9"/>
              </a:solidFill>
              <a:latin typeface="Arial" panose="020B0604020202020204" pitchFamily="34" charset="0"/>
              <a:cs typeface="Arial" panose="020B0604020202020204" pitchFamily="34" charset="0"/>
            </a:endParaRPr>
          </a:p>
          <a:p>
            <a:pPr algn="l">
              <a:lnSpc>
                <a:spcPct val="120000"/>
              </a:lnSpc>
              <a:buFontTx/>
              <a:buChar char="-"/>
            </a:pPr>
            <a:r>
              <a:rPr lang="en-US" sz="1800">
                <a:solidFill>
                  <a:srgbClr val="272974"/>
                </a:solidFill>
                <a:latin typeface="Arial" panose="020B0604020202020204" pitchFamily="34" charset="0"/>
                <a:cs typeface="Arial" panose="020B0604020202020204" pitchFamily="34" charset="0"/>
              </a:rPr>
              <a:t>193 paragraph decision capturing Parties' progress, gaps and challenges. </a:t>
            </a:r>
          </a:p>
          <a:p>
            <a:pPr algn="l">
              <a:lnSpc>
                <a:spcPct val="120000"/>
              </a:lnSpc>
              <a:buFontTx/>
              <a:buChar char="-"/>
            </a:pPr>
            <a:r>
              <a:rPr lang="en-US" sz="1800">
                <a:solidFill>
                  <a:srgbClr val="272974"/>
                </a:solidFill>
                <a:latin typeface="Arial" panose="020B0604020202020204" pitchFamily="34" charset="0"/>
                <a:cs typeface="Arial" panose="020B0604020202020204" pitchFamily="34" charset="0"/>
              </a:rPr>
              <a:t>Emphasizes the “need for urgent action and support to keep the 1.5°C goal within reach.” But… few operative texts. </a:t>
            </a:r>
          </a:p>
          <a:p>
            <a:pPr algn="l">
              <a:lnSpc>
                <a:spcPct val="120000"/>
              </a:lnSpc>
              <a:buFontTx/>
              <a:buChar char="-"/>
            </a:pPr>
            <a:r>
              <a:rPr lang="en-US" sz="1800">
                <a:solidFill>
                  <a:srgbClr val="272974"/>
                </a:solidFill>
                <a:latin typeface="Arial" panose="020B0604020202020204" pitchFamily="34" charset="0"/>
                <a:cs typeface="Arial" panose="020B0604020202020204" pitchFamily="34" charset="0"/>
              </a:rPr>
              <a:t> Due to inform next round of NDCs. </a:t>
            </a:r>
          </a:p>
          <a:p>
            <a:pPr algn="l">
              <a:lnSpc>
                <a:spcPct val="120000"/>
              </a:lnSpc>
              <a:buFontTx/>
              <a:buChar char="-"/>
            </a:pPr>
            <a:r>
              <a:rPr lang="en-US" sz="1800">
                <a:solidFill>
                  <a:srgbClr val="272974"/>
                </a:solidFill>
                <a:latin typeface="Arial" panose="020B0604020202020204" pitchFamily="34" charset="0"/>
                <a:cs typeface="Arial" panose="020B0604020202020204" pitchFamily="34" charset="0"/>
              </a:rPr>
              <a:t>Fossil fuels: calls parties to ‘Transitioning away from fossil fuels in energy systems, in a just, orderly and equitable manner, accelerating action in this critical decade, so as to achieve net zero by 2050 in keeping with the science;’ and Phasing out of inefficient fossil fuel subsidies.</a:t>
            </a:r>
          </a:p>
          <a:p>
            <a:pPr marL="0" indent="0" algn="l">
              <a:lnSpc>
                <a:spcPct val="120000"/>
              </a:lnSpc>
              <a:buNone/>
            </a:pPr>
            <a:r>
              <a:rPr lang="en-US" sz="1800" b="1">
                <a:solidFill>
                  <a:srgbClr val="272974"/>
                </a:solidFill>
                <a:latin typeface="Arial" panose="020B0604020202020204" pitchFamily="34" charset="0"/>
                <a:cs typeface="Arial" panose="020B0604020202020204" pitchFamily="34" charset="0"/>
              </a:rPr>
              <a:t>LRI advice on </a:t>
            </a:r>
            <a:r>
              <a:rPr lang="en-US" sz="1800" b="1">
                <a:solidFill>
                  <a:srgbClr val="272974"/>
                </a:solidFill>
                <a:latin typeface="Arial" panose="020B0604020202020204" pitchFamily="34" charset="0"/>
                <a:cs typeface="Arial" panose="020B0604020202020204" pitchFamily="34" charset="0"/>
                <a:hlinkClick r:id="rId4"/>
              </a:rPr>
              <a:t>language on fossil fuels</a:t>
            </a:r>
            <a:r>
              <a:rPr lang="en-US" sz="1800" b="1">
                <a:solidFill>
                  <a:srgbClr val="272974"/>
                </a:solidFill>
                <a:latin typeface="Arial" panose="020B0604020202020204" pitchFamily="34" charset="0"/>
                <a:cs typeface="Arial" panose="020B0604020202020204" pitchFamily="34" charset="0"/>
              </a:rPr>
              <a:t> in the GST decision. </a:t>
            </a:r>
            <a:endParaRPr lang="en-US" sz="2800">
              <a:solidFill>
                <a:srgbClr val="00AED9"/>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1444160-D684-6FF3-BF0B-E95BB07DD3F9}"/>
              </a:ext>
            </a:extLst>
          </p:cNvPr>
          <p:cNvSpPr txBox="1"/>
          <p:nvPr/>
        </p:nvSpPr>
        <p:spPr>
          <a:xfrm>
            <a:off x="611341" y="535468"/>
            <a:ext cx="10441460" cy="584775"/>
          </a:xfrm>
          <a:prstGeom prst="rect">
            <a:avLst/>
          </a:prstGeom>
          <a:noFill/>
        </p:spPr>
        <p:txBody>
          <a:bodyPr wrap="square" rtlCol="0">
            <a:spAutoFit/>
          </a:bodyPr>
          <a:lstStyle/>
          <a:p>
            <a:r>
              <a:rPr lang="en-GB" sz="3200" b="1">
                <a:solidFill>
                  <a:srgbClr val="272974"/>
                </a:solidFill>
                <a:latin typeface="Arial" panose="020B0604020202020204" pitchFamily="34" charset="0"/>
                <a:cs typeface="Arial" panose="020B0604020202020204" pitchFamily="34" charset="0"/>
              </a:rPr>
              <a:t>Global Stocktake (GST)</a:t>
            </a:r>
          </a:p>
        </p:txBody>
      </p:sp>
    </p:spTree>
    <p:extLst>
      <p:ext uri="{BB962C8B-B14F-4D97-AF65-F5344CB8AC3E}">
        <p14:creationId xmlns:p14="http://schemas.microsoft.com/office/powerpoint/2010/main" val="2328578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2">
            <a:extLst>
              <a:ext uri="{FF2B5EF4-FFF2-40B4-BE49-F238E27FC236}">
                <a16:creationId xmlns:a16="http://schemas.microsoft.com/office/drawing/2014/main" id="{D95491FD-157A-0B3A-FFE4-A2A133FE7295}"/>
              </a:ext>
            </a:extLst>
          </p:cNvPr>
          <p:cNvSpPr txBox="1">
            <a:spLocks noChangeArrowheads="1"/>
          </p:cNvSpPr>
          <p:nvPr/>
        </p:nvSpPr>
        <p:spPr bwMode="auto">
          <a:xfrm>
            <a:off x="641349" y="2790363"/>
            <a:ext cx="10491788" cy="242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Introduction to LRI</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Climate negotiations – in context</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Implementation at national level</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Final considerations</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199Q1992&amp;1992A</a:t>
            </a:r>
          </a:p>
        </p:txBody>
      </p:sp>
      <p:pic>
        <p:nvPicPr>
          <p:cNvPr id="5124" name="Picture 3">
            <a:extLst>
              <a:ext uri="{FF2B5EF4-FFF2-40B4-BE49-F238E27FC236}">
                <a16:creationId xmlns:a16="http://schemas.microsoft.com/office/drawing/2014/main" id="{EF6F13EC-FDA7-C0B2-F9A4-7807F31C82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50525" y="5349875"/>
            <a:ext cx="11652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5">
            <a:extLst>
              <a:ext uri="{FF2B5EF4-FFF2-40B4-BE49-F238E27FC236}">
                <a16:creationId xmlns:a16="http://schemas.microsoft.com/office/drawing/2014/main" id="{89AFA5F2-D875-1922-B2BA-FC418E431495}"/>
              </a:ext>
            </a:extLst>
          </p:cNvPr>
          <p:cNvSpPr>
            <a:spLocks noGrp="1"/>
          </p:cNvSpPr>
          <p:nvPr>
            <p:ph sz="half" idx="1"/>
          </p:nvPr>
        </p:nvSpPr>
        <p:spPr>
          <a:xfrm>
            <a:off x="293511" y="1254347"/>
            <a:ext cx="11422239" cy="5056720"/>
          </a:xfrm>
        </p:spPr>
        <p:txBody>
          <a:bodyPr>
            <a:normAutofit/>
          </a:bodyPr>
          <a:lstStyle/>
          <a:p>
            <a:pPr marL="342900" indent="-342900" algn="l">
              <a:lnSpc>
                <a:spcPct val="120000"/>
              </a:lnSpc>
              <a:buAutoNum type="arabicParenR"/>
            </a:pPr>
            <a:r>
              <a:rPr lang="en-US" sz="1800">
                <a:solidFill>
                  <a:srgbClr val="00AED9"/>
                </a:solidFill>
                <a:latin typeface="Arial" panose="020B0604020202020204" pitchFamily="34" charset="0"/>
                <a:cs typeface="Arial" panose="020B0604020202020204" pitchFamily="34" charset="0"/>
              </a:rPr>
              <a:t>‘UAE GST Dialogue’ focusing on implementing the GST outcomes</a:t>
            </a:r>
            <a:r>
              <a:rPr lang="en-US" sz="1800">
                <a:solidFill>
                  <a:srgbClr val="272974"/>
                </a:solidFill>
                <a:latin typeface="Arial" panose="020B0604020202020204" pitchFamily="34" charset="0"/>
                <a:cs typeface="Arial" panose="020B0604020202020204" pitchFamily="34" charset="0"/>
              </a:rPr>
              <a:t>, which will be </a:t>
            </a:r>
            <a:r>
              <a:rPr lang="en-US" sz="1800" err="1">
                <a:solidFill>
                  <a:srgbClr val="272974"/>
                </a:solidFill>
                <a:latin typeface="Arial" panose="020B0604020202020204" pitchFamily="34" charset="0"/>
                <a:cs typeface="Arial" panose="020B0604020202020204" pitchFamily="34" charset="0"/>
              </a:rPr>
              <a:t>operationalised</a:t>
            </a:r>
            <a:r>
              <a:rPr lang="en-US" sz="1800">
                <a:solidFill>
                  <a:srgbClr val="272974"/>
                </a:solidFill>
                <a:latin typeface="Arial" panose="020B0604020202020204" pitchFamily="34" charset="0"/>
                <a:cs typeface="Arial" panose="020B0604020202020204" pitchFamily="34" charset="0"/>
              </a:rPr>
              <a:t> from CMA 6 (2024) and conclude at CMA 10 (2028) – established in para. 97 of the GST 1 Decision. </a:t>
            </a:r>
          </a:p>
          <a:p>
            <a:pPr lvl="1">
              <a:lnSpc>
                <a:spcPct val="120000"/>
              </a:lnSpc>
              <a:buFontTx/>
              <a:buChar char="-"/>
            </a:pPr>
            <a:r>
              <a:rPr lang="en-US" sz="1400">
                <a:solidFill>
                  <a:srgbClr val="272974"/>
                </a:solidFill>
                <a:latin typeface="Arial" panose="020B0604020202020204" pitchFamily="34" charset="0"/>
                <a:cs typeface="Arial" panose="020B0604020202020204" pitchFamily="34" charset="0"/>
              </a:rPr>
              <a:t>SB 60 mandated to negotiate on the modalities, however, strong disagreement over scope arose. Is this to implement all GST outcomes or finance – related ones only? </a:t>
            </a:r>
          </a:p>
          <a:p>
            <a:pPr lvl="1">
              <a:lnSpc>
                <a:spcPct val="120000"/>
              </a:lnSpc>
              <a:buFontTx/>
              <a:buChar char="-"/>
            </a:pPr>
            <a:r>
              <a:rPr lang="en-US" sz="1400">
                <a:solidFill>
                  <a:srgbClr val="272974"/>
                </a:solidFill>
                <a:latin typeface="Arial" panose="020B0604020202020204" pitchFamily="34" charset="0"/>
                <a:cs typeface="Arial" panose="020B0604020202020204" pitchFamily="34" charset="0"/>
              </a:rPr>
              <a:t>COP 29 provisional agenda placed this dialogue under finance. </a:t>
            </a:r>
          </a:p>
          <a:p>
            <a:pPr marL="514350" indent="-514350" algn="l">
              <a:lnSpc>
                <a:spcPct val="120000"/>
              </a:lnSpc>
              <a:buAutoNum type="arabicParenR"/>
            </a:pPr>
            <a:r>
              <a:rPr lang="en-US" sz="1800">
                <a:solidFill>
                  <a:srgbClr val="00AED9"/>
                </a:solidFill>
                <a:latin typeface="Arial" panose="020B0604020202020204" pitchFamily="34" charset="0"/>
                <a:cs typeface="Arial" panose="020B0604020202020204" pitchFamily="34" charset="0"/>
              </a:rPr>
              <a:t>‘Annual GST Dialogue’ to facilitate sharing of knowledge on how the outcomes of the GST are informing the next round of NDC. – </a:t>
            </a:r>
            <a:r>
              <a:rPr lang="en-US" sz="1800">
                <a:solidFill>
                  <a:srgbClr val="272974"/>
                </a:solidFill>
                <a:latin typeface="Arial" panose="020B0604020202020204" pitchFamily="34" charset="0"/>
                <a:cs typeface="Arial" panose="020B0604020202020204" pitchFamily="34" charset="0"/>
              </a:rPr>
              <a:t>established in para. 187 GST decision and took place at SB 60. </a:t>
            </a:r>
          </a:p>
          <a:p>
            <a:pPr marL="514350" indent="-514350" algn="l">
              <a:lnSpc>
                <a:spcPct val="120000"/>
              </a:lnSpc>
              <a:buAutoNum type="arabicParenR"/>
            </a:pPr>
            <a:r>
              <a:rPr lang="en-US" sz="1800">
                <a:solidFill>
                  <a:srgbClr val="00AED9"/>
                </a:solidFill>
                <a:latin typeface="Arial" panose="020B0604020202020204" pitchFamily="34" charset="0"/>
                <a:cs typeface="Arial" panose="020B0604020202020204" pitchFamily="34" charset="0"/>
              </a:rPr>
              <a:t>GST 1 review: ‘Procedural and Logistical Elements of the Overall Global </a:t>
            </a:r>
            <a:r>
              <a:rPr lang="en-US" sz="1800" err="1">
                <a:solidFill>
                  <a:srgbClr val="00AED9"/>
                </a:solidFill>
                <a:latin typeface="Arial" panose="020B0604020202020204" pitchFamily="34" charset="0"/>
                <a:cs typeface="Arial" panose="020B0604020202020204" pitchFamily="34" charset="0"/>
              </a:rPr>
              <a:t>Stocktake</a:t>
            </a:r>
            <a:r>
              <a:rPr lang="en-US" sz="1800">
                <a:solidFill>
                  <a:srgbClr val="00AED9"/>
                </a:solidFill>
                <a:latin typeface="Arial" panose="020B0604020202020204" pitchFamily="34" charset="0"/>
                <a:cs typeface="Arial" panose="020B0604020202020204" pitchFamily="34" charset="0"/>
              </a:rPr>
              <a:t> Process’ –</a:t>
            </a:r>
            <a:r>
              <a:rPr lang="en-US" sz="1800">
                <a:solidFill>
                  <a:srgbClr val="272974"/>
                </a:solidFill>
                <a:latin typeface="Arial" panose="020B0604020202020204" pitchFamily="34" charset="0"/>
                <a:cs typeface="Arial" panose="020B0604020202020204" pitchFamily="34" charset="0"/>
              </a:rPr>
              <a:t>established by CMA 1. GST decision established it to commence at SB 60 and conclude at CMA 6. </a:t>
            </a:r>
          </a:p>
        </p:txBody>
      </p:sp>
      <p:sp>
        <p:nvSpPr>
          <p:cNvPr id="5" name="TextBox 4">
            <a:extLst>
              <a:ext uri="{FF2B5EF4-FFF2-40B4-BE49-F238E27FC236}">
                <a16:creationId xmlns:a16="http://schemas.microsoft.com/office/drawing/2014/main" id="{41444160-D684-6FF3-BF0B-E95BB07DD3F9}"/>
              </a:ext>
            </a:extLst>
          </p:cNvPr>
          <p:cNvSpPr txBox="1"/>
          <p:nvPr/>
        </p:nvSpPr>
        <p:spPr>
          <a:xfrm>
            <a:off x="611341" y="535468"/>
            <a:ext cx="10441460" cy="584775"/>
          </a:xfrm>
          <a:prstGeom prst="rect">
            <a:avLst/>
          </a:prstGeom>
          <a:noFill/>
        </p:spPr>
        <p:txBody>
          <a:bodyPr wrap="square" rtlCol="0">
            <a:spAutoFit/>
          </a:bodyPr>
          <a:lstStyle/>
          <a:p>
            <a:r>
              <a:rPr lang="en-GB" sz="3200" b="1">
                <a:solidFill>
                  <a:srgbClr val="272974"/>
                </a:solidFill>
                <a:latin typeface="Arial" panose="020B0604020202020204" pitchFamily="34" charset="0"/>
                <a:cs typeface="Arial" panose="020B0604020202020204" pitchFamily="34" charset="0"/>
              </a:rPr>
              <a:t>GST in 2024 and CMA 6/COP 29 </a:t>
            </a:r>
          </a:p>
        </p:txBody>
      </p:sp>
    </p:spTree>
    <p:extLst>
      <p:ext uri="{BB962C8B-B14F-4D97-AF65-F5344CB8AC3E}">
        <p14:creationId xmlns:p14="http://schemas.microsoft.com/office/powerpoint/2010/main" val="4204031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2">
            <a:extLst>
              <a:ext uri="{FF2B5EF4-FFF2-40B4-BE49-F238E27FC236}">
                <a16:creationId xmlns:a16="http://schemas.microsoft.com/office/drawing/2014/main" id="{D95491FD-157A-0B3A-FFE4-A2A133FE7295}"/>
              </a:ext>
            </a:extLst>
          </p:cNvPr>
          <p:cNvSpPr txBox="1">
            <a:spLocks noChangeArrowheads="1"/>
          </p:cNvSpPr>
          <p:nvPr/>
        </p:nvSpPr>
        <p:spPr bwMode="auto">
          <a:xfrm>
            <a:off x="641349" y="2790363"/>
            <a:ext cx="10491788" cy="242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Introduction to LRI</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Climate negotiations – in context</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Implementation at national level</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Final considerations</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199Q1992&amp;1992A</a:t>
            </a:r>
          </a:p>
        </p:txBody>
      </p:sp>
      <p:pic>
        <p:nvPicPr>
          <p:cNvPr id="5124" name="Picture 3">
            <a:extLst>
              <a:ext uri="{FF2B5EF4-FFF2-40B4-BE49-F238E27FC236}">
                <a16:creationId xmlns:a16="http://schemas.microsoft.com/office/drawing/2014/main" id="{EF6F13EC-FDA7-C0B2-F9A4-7807F31C82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50525" y="5349875"/>
            <a:ext cx="11652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5">
            <a:extLst>
              <a:ext uri="{FF2B5EF4-FFF2-40B4-BE49-F238E27FC236}">
                <a16:creationId xmlns:a16="http://schemas.microsoft.com/office/drawing/2014/main" id="{89AFA5F2-D875-1922-B2BA-FC418E431495}"/>
              </a:ext>
            </a:extLst>
          </p:cNvPr>
          <p:cNvSpPr>
            <a:spLocks noGrp="1"/>
          </p:cNvSpPr>
          <p:nvPr>
            <p:ph sz="half" idx="1"/>
          </p:nvPr>
        </p:nvSpPr>
        <p:spPr>
          <a:xfrm>
            <a:off x="293511" y="1254347"/>
            <a:ext cx="11422239" cy="5056720"/>
          </a:xfrm>
        </p:spPr>
        <p:txBody>
          <a:bodyPr>
            <a:normAutofit/>
          </a:bodyPr>
          <a:lstStyle/>
          <a:p>
            <a:pPr marL="12700" indent="0">
              <a:lnSpc>
                <a:spcPct val="150000"/>
              </a:lnSpc>
              <a:spcBef>
                <a:spcPts val="100"/>
              </a:spcBef>
              <a:buNone/>
            </a:pPr>
            <a:endParaRPr lang="en-GB" sz="1800">
              <a:solidFill>
                <a:srgbClr val="272974"/>
              </a:solidFill>
              <a:latin typeface="Avenir Next"/>
            </a:endParaRPr>
          </a:p>
          <a:p>
            <a:pPr marL="584200" indent="-571500">
              <a:lnSpc>
                <a:spcPct val="150000"/>
              </a:lnSpc>
              <a:spcBef>
                <a:spcPts val="100"/>
              </a:spcBef>
              <a:buFont typeface="Arial,Sans-Serif" panose="020B0604020202020204" pitchFamily="34" charset="0"/>
              <a:buChar char="•"/>
            </a:pPr>
            <a:r>
              <a:rPr lang="en-GB" sz="1800">
                <a:solidFill>
                  <a:srgbClr val="272974"/>
                </a:solidFill>
                <a:latin typeface="Arial" panose="020B0604020202020204" pitchFamily="34" charset="0"/>
                <a:cs typeface="Arial" panose="020B0604020202020204" pitchFamily="34" charset="0"/>
              </a:rPr>
              <a:t>NDCs are the driving (procedural) obligation of Parties under the PA: to submit and update a mitigation NDC. It captures what a Party intends to achieve. </a:t>
            </a:r>
          </a:p>
          <a:p>
            <a:pPr marL="12700" indent="0">
              <a:lnSpc>
                <a:spcPct val="150000"/>
              </a:lnSpc>
              <a:spcBef>
                <a:spcPts val="100"/>
              </a:spcBef>
              <a:buNone/>
            </a:pPr>
            <a:endParaRPr lang="en-GB" sz="1800">
              <a:solidFill>
                <a:srgbClr val="272974"/>
              </a:solidFill>
              <a:latin typeface="Arial" panose="020B0604020202020204" pitchFamily="34" charset="0"/>
              <a:cs typeface="Arial" panose="020B0604020202020204" pitchFamily="34" charset="0"/>
            </a:endParaRPr>
          </a:p>
          <a:p>
            <a:pPr marL="584200" indent="-571500">
              <a:lnSpc>
                <a:spcPct val="150000"/>
              </a:lnSpc>
              <a:spcBef>
                <a:spcPts val="100"/>
              </a:spcBef>
              <a:buFont typeface="Arial,Sans-Serif" panose="020B0604020202020204" pitchFamily="34" charset="0"/>
              <a:buChar char="•"/>
            </a:pPr>
            <a:r>
              <a:rPr lang="en-GB" sz="1800" i="1">
                <a:solidFill>
                  <a:srgbClr val="272974"/>
                </a:solidFill>
                <a:latin typeface="Arial" panose="020B0604020202020204" pitchFamily="34" charset="0"/>
                <a:cs typeface="Arial" panose="020B0604020202020204" pitchFamily="34" charset="0"/>
              </a:rPr>
              <a:t>Mitigation oriented regime. Developing countries tend to include adaptation, finance, L&amp;D. Conditional elements in NDC (to support).</a:t>
            </a:r>
          </a:p>
          <a:p>
            <a:pPr marL="12700" indent="0">
              <a:lnSpc>
                <a:spcPct val="150000"/>
              </a:lnSpc>
              <a:spcBef>
                <a:spcPts val="100"/>
              </a:spcBef>
              <a:buNone/>
            </a:pPr>
            <a:endParaRPr lang="en-GB" sz="1800">
              <a:solidFill>
                <a:srgbClr val="272974"/>
              </a:solidFill>
              <a:latin typeface="Arial" panose="020B0604020202020204" pitchFamily="34" charset="0"/>
              <a:cs typeface="Arial" panose="020B0604020202020204" pitchFamily="34" charset="0"/>
            </a:endParaRPr>
          </a:p>
          <a:p>
            <a:pPr marL="584200" indent="-571500">
              <a:lnSpc>
                <a:spcPct val="150000"/>
              </a:lnSpc>
              <a:spcBef>
                <a:spcPts val="100"/>
              </a:spcBef>
              <a:buFont typeface="Arial,Sans-Serif" panose="020B0604020202020204" pitchFamily="34" charset="0"/>
              <a:buChar char="•"/>
            </a:pPr>
            <a:r>
              <a:rPr lang="en-GB" sz="1800">
                <a:solidFill>
                  <a:srgbClr val="272974"/>
                </a:solidFill>
                <a:latin typeface="Arial" panose="020B0604020202020204" pitchFamily="34" charset="0"/>
                <a:cs typeface="Arial" panose="020B0604020202020204" pitchFamily="34" charset="0"/>
              </a:rPr>
              <a:t>NOT a legally binding obligation of a specific outcome (at the international level), i.e. no requirement to “meet” or “comply with” their commitments. Might be enforceable at the national level. </a:t>
            </a:r>
          </a:p>
          <a:p>
            <a:pPr marL="584200" indent="-571500">
              <a:lnSpc>
                <a:spcPct val="150000"/>
              </a:lnSpc>
              <a:spcBef>
                <a:spcPts val="100"/>
              </a:spcBef>
              <a:buFont typeface="Arial,Sans-Serif" panose="020B0604020202020204" pitchFamily="34" charset="0"/>
              <a:buChar char="•"/>
            </a:pPr>
            <a:endParaRPr lang="en-GB" sz="1800">
              <a:solidFill>
                <a:srgbClr val="272974"/>
              </a:solidFill>
              <a:effectLst/>
              <a:latin typeface="Avenir Next" panose="020B0503020202020204" pitchFamily="34" charset="0"/>
              <a:ea typeface="Helvetica Neue" panose="02000503000000020004" pitchFamily="2" charset="0"/>
              <a:cs typeface="Helvetica Neue" panose="02000503000000020004" pitchFamily="2" charset="0"/>
            </a:endParaRPr>
          </a:p>
          <a:p>
            <a:pPr marL="584200" indent="-571500">
              <a:lnSpc>
                <a:spcPct val="150000"/>
              </a:lnSpc>
              <a:spcBef>
                <a:spcPts val="100"/>
              </a:spcBef>
              <a:buFont typeface="Arial,Sans-Serif" panose="020B0604020202020204" pitchFamily="34" charset="0"/>
              <a:buChar char="•"/>
            </a:pPr>
            <a:endParaRPr lang="en-GB" sz="1800">
              <a:solidFill>
                <a:srgbClr val="272974"/>
              </a:solidFill>
              <a:effectLst/>
              <a:latin typeface="Avenir Next" panose="020B0503020202020204" pitchFamily="34" charset="0"/>
              <a:ea typeface="Helvetica Neue" panose="02000503000000020004" pitchFamily="2" charset="0"/>
              <a:cs typeface="Helvetica Neue" panose="02000503000000020004" pitchFamily="2" charset="0"/>
            </a:endParaRPr>
          </a:p>
          <a:p>
            <a:pPr marL="584200" indent="-571500">
              <a:lnSpc>
                <a:spcPct val="150000"/>
              </a:lnSpc>
              <a:spcBef>
                <a:spcPts val="100"/>
              </a:spcBef>
              <a:buFont typeface="Arial,Sans-Serif" panose="020B0604020202020204" pitchFamily="34" charset="0"/>
              <a:buChar char="•"/>
            </a:pPr>
            <a:endParaRPr lang="en-GB" sz="1800">
              <a:solidFill>
                <a:srgbClr val="272974"/>
              </a:solidFill>
              <a:effectLst/>
              <a:latin typeface="Avenir Next" panose="020B0503020202020204" pitchFamily="34" charset="0"/>
              <a:ea typeface="Helvetica Neue" panose="02000503000000020004" pitchFamily="2" charset="0"/>
              <a:cs typeface="Helvetica Neue" panose="02000503000000020004" pitchFamily="2" charset="0"/>
            </a:endParaRPr>
          </a:p>
        </p:txBody>
      </p:sp>
      <p:sp>
        <p:nvSpPr>
          <p:cNvPr id="5" name="TextBox 4">
            <a:extLst>
              <a:ext uri="{FF2B5EF4-FFF2-40B4-BE49-F238E27FC236}">
                <a16:creationId xmlns:a16="http://schemas.microsoft.com/office/drawing/2014/main" id="{41444160-D684-6FF3-BF0B-E95BB07DD3F9}"/>
              </a:ext>
            </a:extLst>
          </p:cNvPr>
          <p:cNvSpPr txBox="1"/>
          <p:nvPr/>
        </p:nvSpPr>
        <p:spPr>
          <a:xfrm>
            <a:off x="611341" y="535468"/>
            <a:ext cx="10441460" cy="584775"/>
          </a:xfrm>
          <a:prstGeom prst="rect">
            <a:avLst/>
          </a:prstGeom>
          <a:noFill/>
        </p:spPr>
        <p:txBody>
          <a:bodyPr wrap="square" rtlCol="0">
            <a:spAutoFit/>
          </a:bodyPr>
          <a:lstStyle/>
          <a:p>
            <a:r>
              <a:rPr lang="en-GB" sz="3200" b="1">
                <a:solidFill>
                  <a:srgbClr val="272974"/>
                </a:solidFill>
                <a:latin typeface="Arial" panose="020B0604020202020204" pitchFamily="34" charset="0"/>
                <a:cs typeface="Arial" panose="020B0604020202020204" pitchFamily="34" charset="0"/>
              </a:rPr>
              <a:t>Nationally Determined Contributions (NDCs)</a:t>
            </a:r>
          </a:p>
        </p:txBody>
      </p:sp>
    </p:spTree>
    <p:extLst>
      <p:ext uri="{BB962C8B-B14F-4D97-AF65-F5344CB8AC3E}">
        <p14:creationId xmlns:p14="http://schemas.microsoft.com/office/powerpoint/2010/main" val="3571158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2">
            <a:extLst>
              <a:ext uri="{FF2B5EF4-FFF2-40B4-BE49-F238E27FC236}">
                <a16:creationId xmlns:a16="http://schemas.microsoft.com/office/drawing/2014/main" id="{D95491FD-157A-0B3A-FFE4-A2A133FE7295}"/>
              </a:ext>
            </a:extLst>
          </p:cNvPr>
          <p:cNvSpPr txBox="1">
            <a:spLocks noChangeArrowheads="1"/>
          </p:cNvSpPr>
          <p:nvPr/>
        </p:nvSpPr>
        <p:spPr bwMode="auto">
          <a:xfrm>
            <a:off x="641349" y="2790363"/>
            <a:ext cx="10491788" cy="242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Introduction to LRI</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Climate negotiations – in context</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Implementation at national level</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Final considerations</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199Q1992&amp;1992A</a:t>
            </a:r>
          </a:p>
        </p:txBody>
      </p:sp>
      <p:pic>
        <p:nvPicPr>
          <p:cNvPr id="5124" name="Picture 3">
            <a:extLst>
              <a:ext uri="{FF2B5EF4-FFF2-40B4-BE49-F238E27FC236}">
                <a16:creationId xmlns:a16="http://schemas.microsoft.com/office/drawing/2014/main" id="{EF6F13EC-FDA7-C0B2-F9A4-7807F31C82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50525" y="5349875"/>
            <a:ext cx="11652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5">
            <a:extLst>
              <a:ext uri="{FF2B5EF4-FFF2-40B4-BE49-F238E27FC236}">
                <a16:creationId xmlns:a16="http://schemas.microsoft.com/office/drawing/2014/main" id="{89AFA5F2-D875-1922-B2BA-FC418E431495}"/>
              </a:ext>
            </a:extLst>
          </p:cNvPr>
          <p:cNvSpPr>
            <a:spLocks noGrp="1"/>
          </p:cNvSpPr>
          <p:nvPr>
            <p:ph sz="half" idx="1"/>
          </p:nvPr>
        </p:nvSpPr>
        <p:spPr>
          <a:xfrm>
            <a:off x="293511" y="1254347"/>
            <a:ext cx="11422239" cy="5056720"/>
          </a:xfrm>
        </p:spPr>
        <p:txBody>
          <a:bodyPr>
            <a:normAutofit/>
          </a:bodyPr>
          <a:lstStyle/>
          <a:p>
            <a:pPr marL="584200" indent="-571500">
              <a:lnSpc>
                <a:spcPct val="150000"/>
              </a:lnSpc>
              <a:spcBef>
                <a:spcPts val="100"/>
              </a:spcBef>
              <a:buFont typeface="Arial,Sans-Serif" panose="020B0604020202020204" pitchFamily="34" charset="0"/>
              <a:buChar char="•"/>
            </a:pPr>
            <a:r>
              <a:rPr lang="en-GB" sz="2000">
                <a:solidFill>
                  <a:srgbClr val="272974"/>
                </a:solidFill>
                <a:effectLst/>
                <a:latin typeface="Arial" panose="020B0604020202020204" pitchFamily="34" charset="0"/>
                <a:ea typeface="Helvetica Neue" panose="02000503000000020004" pitchFamily="2" charset="0"/>
                <a:cs typeface="Arial" panose="020B0604020202020204" pitchFamily="34" charset="0"/>
              </a:rPr>
              <a:t>GST1 (para 167) reaffirmed that successive NDCs must “represent a progression beyond the Party’s current NDC and reflect its highest possible ambition”. </a:t>
            </a:r>
          </a:p>
          <a:p>
            <a:pPr marL="12700" indent="0">
              <a:lnSpc>
                <a:spcPct val="150000"/>
              </a:lnSpc>
              <a:spcBef>
                <a:spcPts val="100"/>
              </a:spcBef>
              <a:buNone/>
            </a:pPr>
            <a:endParaRPr lang="en-GB" sz="2000">
              <a:solidFill>
                <a:srgbClr val="272974"/>
              </a:solidFill>
              <a:effectLst/>
              <a:latin typeface="Arial" panose="020B0604020202020204" pitchFamily="34" charset="0"/>
              <a:ea typeface="Helvetica Neue" panose="02000503000000020004" pitchFamily="2" charset="0"/>
              <a:cs typeface="Arial" panose="020B0604020202020204" pitchFamily="34" charset="0"/>
            </a:endParaRPr>
          </a:p>
          <a:p>
            <a:pPr marL="584200" indent="-571500">
              <a:lnSpc>
                <a:spcPct val="150000"/>
              </a:lnSpc>
              <a:spcBef>
                <a:spcPts val="100"/>
              </a:spcBef>
              <a:buFont typeface="Arial,Sans-Serif" panose="020B0604020202020204" pitchFamily="34" charset="0"/>
              <a:buChar char="•"/>
            </a:pPr>
            <a:r>
              <a:rPr lang="en-GB" sz="2000">
                <a:solidFill>
                  <a:srgbClr val="272974"/>
                </a:solidFill>
                <a:effectLst/>
                <a:latin typeface="Arial" panose="020B0604020202020204" pitchFamily="34" charset="0"/>
                <a:ea typeface="Helvetica Neue" panose="02000503000000020004" pitchFamily="2" charset="0"/>
                <a:cs typeface="Arial" panose="020B0604020202020204" pitchFamily="34" charset="0"/>
              </a:rPr>
              <a:t>NEW NDC</a:t>
            </a:r>
            <a:r>
              <a:rPr lang="en-GB" sz="2000">
                <a:solidFill>
                  <a:srgbClr val="272974"/>
                </a:solidFill>
                <a:latin typeface="Arial" panose="020B0604020202020204" pitchFamily="34" charset="0"/>
                <a:ea typeface="Helvetica Neue" panose="02000503000000020004" pitchFamily="2" charset="0"/>
                <a:cs typeface="Arial" panose="020B0604020202020204" pitchFamily="34" charset="0"/>
              </a:rPr>
              <a:t>s (third generation) to be submitted in 2025. </a:t>
            </a:r>
          </a:p>
          <a:p>
            <a:pPr marL="12700" indent="0">
              <a:lnSpc>
                <a:spcPct val="150000"/>
              </a:lnSpc>
              <a:spcBef>
                <a:spcPts val="100"/>
              </a:spcBef>
              <a:buNone/>
            </a:pPr>
            <a:endParaRPr lang="en-GB" sz="2000">
              <a:solidFill>
                <a:srgbClr val="272974"/>
              </a:solidFill>
              <a:effectLst/>
              <a:latin typeface="Arial" panose="020B0604020202020204" pitchFamily="34" charset="0"/>
              <a:ea typeface="Helvetica Neue" panose="02000503000000020004" pitchFamily="2" charset="0"/>
              <a:cs typeface="Arial" panose="020B0604020202020204" pitchFamily="34" charset="0"/>
            </a:endParaRPr>
          </a:p>
          <a:p>
            <a:pPr marL="584200" indent="-571500">
              <a:lnSpc>
                <a:spcPct val="150000"/>
              </a:lnSpc>
              <a:spcBef>
                <a:spcPts val="100"/>
              </a:spcBef>
              <a:buFont typeface="Arial,Sans-Serif" panose="020B0604020202020204" pitchFamily="34" charset="0"/>
              <a:buChar char="•"/>
            </a:pPr>
            <a:r>
              <a:rPr lang="en-GB" sz="2000">
                <a:solidFill>
                  <a:srgbClr val="272974"/>
                </a:solidFill>
                <a:latin typeface="Arial" panose="020B0604020202020204" pitchFamily="34" charset="0"/>
                <a:ea typeface="Helvetica Neue" panose="02000503000000020004" pitchFamily="2" charset="0"/>
                <a:cs typeface="Arial" panose="020B0604020202020204" pitchFamily="34" charset="0"/>
              </a:rPr>
              <a:t>GST annual dialogue on how the GST is informing the next round of NDCs. </a:t>
            </a:r>
            <a:r>
              <a:rPr lang="en-GB" sz="2000">
                <a:solidFill>
                  <a:srgbClr val="272974"/>
                </a:solidFill>
                <a:latin typeface="Arial" panose="020B0604020202020204" pitchFamily="34" charset="0"/>
                <a:ea typeface="Helvetica Neue" panose="02000503000000020004" pitchFamily="2" charset="0"/>
                <a:cs typeface="Arial" panose="020B0604020202020204" pitchFamily="34" charset="0"/>
                <a:hlinkClick r:id="" action="ppaction://noaction"/>
              </a:rPr>
              <a:t>Summary report.</a:t>
            </a:r>
          </a:p>
          <a:p>
            <a:pPr marL="12700" indent="0">
              <a:lnSpc>
                <a:spcPct val="150000"/>
              </a:lnSpc>
              <a:spcBef>
                <a:spcPts val="100"/>
              </a:spcBef>
              <a:buNone/>
            </a:pPr>
            <a:r>
              <a:rPr lang="en-GB" sz="2000">
                <a:solidFill>
                  <a:srgbClr val="272974"/>
                </a:solidFill>
                <a:latin typeface="Arial" panose="020B0604020202020204" pitchFamily="34" charset="0"/>
                <a:ea typeface="Helvetica Neue" panose="02000503000000020004" pitchFamily="2" charset="0"/>
                <a:cs typeface="Arial" panose="020B0604020202020204" pitchFamily="34" charset="0"/>
                <a:hlinkClick r:id="" action="ppaction://noaction"/>
              </a:rPr>
              <a:t> </a:t>
            </a:r>
            <a:endParaRPr lang="en-GB" sz="2000">
              <a:solidFill>
                <a:srgbClr val="272974"/>
              </a:solidFill>
              <a:effectLst/>
              <a:latin typeface="Arial" panose="020B0604020202020204" pitchFamily="34" charset="0"/>
              <a:ea typeface="Helvetica Neue" panose="02000503000000020004" pitchFamily="2" charset="0"/>
              <a:cs typeface="Arial" panose="020B0604020202020204" pitchFamily="34" charset="0"/>
            </a:endParaRPr>
          </a:p>
          <a:p>
            <a:pPr marL="584200" indent="-571500">
              <a:lnSpc>
                <a:spcPct val="150000"/>
              </a:lnSpc>
              <a:spcBef>
                <a:spcPts val="100"/>
              </a:spcBef>
              <a:buFont typeface="Arial,Sans-Serif" panose="020B0604020202020204" pitchFamily="34" charset="0"/>
              <a:buChar char="•"/>
            </a:pPr>
            <a:r>
              <a:rPr lang="en-GB" sz="2000">
                <a:solidFill>
                  <a:srgbClr val="272974"/>
                </a:solidFill>
                <a:effectLst/>
                <a:latin typeface="Arial" panose="020B0604020202020204" pitchFamily="34" charset="0"/>
                <a:ea typeface="Helvetica Neue" panose="02000503000000020004" pitchFamily="2" charset="0"/>
                <a:cs typeface="Arial" panose="020B0604020202020204" pitchFamily="34" charset="0"/>
              </a:rPr>
              <a:t>IISD report on </a:t>
            </a:r>
            <a:r>
              <a:rPr lang="en-GB" sz="2000">
                <a:solidFill>
                  <a:srgbClr val="272974"/>
                </a:solidFill>
                <a:effectLst/>
                <a:latin typeface="Arial" panose="020B0604020202020204" pitchFamily="34" charset="0"/>
                <a:ea typeface="Helvetica Neue" panose="02000503000000020004" pitchFamily="2" charset="0"/>
                <a:cs typeface="Arial" panose="020B0604020202020204" pitchFamily="34" charset="0"/>
                <a:hlinkClick r:id="rId3"/>
              </a:rPr>
              <a:t>How the Transition Away From Fossil Fuel Production </a:t>
            </a:r>
            <a:r>
              <a:rPr lang="en-GB" sz="2000">
                <a:solidFill>
                  <a:srgbClr val="272974"/>
                </a:solidFill>
                <a:effectLst/>
                <a:latin typeface="Arial" panose="020B0604020202020204" pitchFamily="34" charset="0"/>
                <a:ea typeface="Helvetica Neue" panose="02000503000000020004" pitchFamily="2" charset="0"/>
                <a:cs typeface="Arial" panose="020B0604020202020204" pitchFamily="34" charset="0"/>
              </a:rPr>
              <a:t>(GST 1) can be included in new NDCs (June 2024). Only one from the 20 biggest  FF producing countries mention decreasing production (EU).</a:t>
            </a:r>
          </a:p>
          <a:p>
            <a:pPr marL="1041400" lvl="1" indent="-571500">
              <a:lnSpc>
                <a:spcPct val="150000"/>
              </a:lnSpc>
              <a:spcBef>
                <a:spcPts val="100"/>
              </a:spcBef>
              <a:buFont typeface="Arial,Sans-Serif" panose="020B0604020202020204" pitchFamily="34" charset="0"/>
              <a:buChar char="•"/>
            </a:pPr>
            <a:endParaRPr lang="en-GB" sz="1400">
              <a:solidFill>
                <a:srgbClr val="272974"/>
              </a:solidFill>
              <a:effectLst/>
              <a:latin typeface="Avenir Next" panose="020B0503020202020204" pitchFamily="34" charset="0"/>
              <a:ea typeface="Helvetica Neue" panose="02000503000000020004" pitchFamily="2" charset="0"/>
              <a:cs typeface="Helvetica Neue" panose="02000503000000020004" pitchFamily="2" charset="0"/>
            </a:endParaRPr>
          </a:p>
          <a:p>
            <a:pPr marL="1041400" lvl="1" indent="-571500">
              <a:lnSpc>
                <a:spcPct val="150000"/>
              </a:lnSpc>
              <a:spcBef>
                <a:spcPts val="100"/>
              </a:spcBef>
              <a:buFont typeface="Arial,Sans-Serif" panose="020B0604020202020204" pitchFamily="34" charset="0"/>
              <a:buChar char="•"/>
            </a:pPr>
            <a:endParaRPr lang="en-GB" sz="1400">
              <a:solidFill>
                <a:srgbClr val="272974"/>
              </a:solidFill>
              <a:effectLst/>
              <a:latin typeface="Avenir Next" panose="020B0503020202020204" pitchFamily="34" charset="0"/>
              <a:ea typeface="Helvetica Neue" panose="02000503000000020004" pitchFamily="2" charset="0"/>
              <a:cs typeface="Helvetica Neue" panose="02000503000000020004" pitchFamily="2" charset="0"/>
            </a:endParaRPr>
          </a:p>
          <a:p>
            <a:pPr marL="1041400" lvl="1" indent="-571500">
              <a:lnSpc>
                <a:spcPct val="150000"/>
              </a:lnSpc>
              <a:spcBef>
                <a:spcPts val="100"/>
              </a:spcBef>
              <a:buFont typeface="Arial,Sans-Serif" panose="020B0604020202020204" pitchFamily="34" charset="0"/>
              <a:buChar char="•"/>
            </a:pPr>
            <a:endParaRPr lang="en-GB" sz="1400">
              <a:solidFill>
                <a:srgbClr val="272974"/>
              </a:solidFill>
              <a:effectLst/>
              <a:latin typeface="Avenir Next" panose="020B0503020202020204" pitchFamily="34" charset="0"/>
              <a:ea typeface="Helvetica Neue" panose="02000503000000020004" pitchFamily="2" charset="0"/>
              <a:cs typeface="Helvetica Neue" panose="02000503000000020004" pitchFamily="2" charset="0"/>
            </a:endParaRPr>
          </a:p>
          <a:p>
            <a:pPr marL="584200" indent="-571500">
              <a:lnSpc>
                <a:spcPct val="150000"/>
              </a:lnSpc>
              <a:spcBef>
                <a:spcPts val="100"/>
              </a:spcBef>
              <a:buFont typeface="Arial,Sans-Serif" panose="020B0604020202020204" pitchFamily="34" charset="0"/>
              <a:buChar char="•"/>
            </a:pPr>
            <a:endParaRPr lang="en-GB" sz="1800">
              <a:solidFill>
                <a:srgbClr val="272974"/>
              </a:solidFill>
              <a:effectLst/>
              <a:latin typeface="Avenir Next" panose="020B0503020202020204" pitchFamily="34" charset="0"/>
              <a:ea typeface="Helvetica Neue" panose="02000503000000020004" pitchFamily="2" charset="0"/>
              <a:cs typeface="Helvetica Neue" panose="02000503000000020004" pitchFamily="2" charset="0"/>
            </a:endParaRPr>
          </a:p>
          <a:p>
            <a:pPr marL="584200" indent="-571500">
              <a:lnSpc>
                <a:spcPct val="150000"/>
              </a:lnSpc>
              <a:spcBef>
                <a:spcPts val="100"/>
              </a:spcBef>
              <a:buFont typeface="Arial,Sans-Serif" panose="020B0604020202020204" pitchFamily="34" charset="0"/>
              <a:buChar char="•"/>
            </a:pPr>
            <a:endParaRPr lang="en-GB" sz="1800">
              <a:solidFill>
                <a:srgbClr val="272974"/>
              </a:solidFill>
              <a:effectLst/>
              <a:latin typeface="Avenir Next" panose="020B0503020202020204" pitchFamily="34" charset="0"/>
              <a:ea typeface="Helvetica Neue" panose="02000503000000020004" pitchFamily="2" charset="0"/>
              <a:cs typeface="Helvetica Neue" panose="02000503000000020004" pitchFamily="2" charset="0"/>
            </a:endParaRPr>
          </a:p>
          <a:p>
            <a:pPr marL="584200" indent="-571500">
              <a:lnSpc>
                <a:spcPct val="150000"/>
              </a:lnSpc>
              <a:spcBef>
                <a:spcPts val="100"/>
              </a:spcBef>
              <a:buFont typeface="Arial,Sans-Serif" panose="020B0604020202020204" pitchFamily="34" charset="0"/>
              <a:buChar char="•"/>
            </a:pPr>
            <a:endParaRPr lang="en-GB" sz="1800">
              <a:solidFill>
                <a:srgbClr val="272974"/>
              </a:solidFill>
              <a:effectLst/>
              <a:latin typeface="Avenir Next" panose="020B0503020202020204" pitchFamily="34" charset="0"/>
              <a:ea typeface="Helvetica Neue" panose="02000503000000020004" pitchFamily="2" charset="0"/>
              <a:cs typeface="Helvetica Neue" panose="02000503000000020004" pitchFamily="2" charset="0"/>
            </a:endParaRPr>
          </a:p>
        </p:txBody>
      </p:sp>
      <p:sp>
        <p:nvSpPr>
          <p:cNvPr id="5" name="TextBox 4">
            <a:extLst>
              <a:ext uri="{FF2B5EF4-FFF2-40B4-BE49-F238E27FC236}">
                <a16:creationId xmlns:a16="http://schemas.microsoft.com/office/drawing/2014/main" id="{41444160-D684-6FF3-BF0B-E95BB07DD3F9}"/>
              </a:ext>
            </a:extLst>
          </p:cNvPr>
          <p:cNvSpPr txBox="1"/>
          <p:nvPr/>
        </p:nvSpPr>
        <p:spPr>
          <a:xfrm>
            <a:off x="611341" y="535468"/>
            <a:ext cx="10441460" cy="584775"/>
          </a:xfrm>
          <a:prstGeom prst="rect">
            <a:avLst/>
          </a:prstGeom>
          <a:noFill/>
        </p:spPr>
        <p:txBody>
          <a:bodyPr wrap="square" rtlCol="0">
            <a:spAutoFit/>
          </a:bodyPr>
          <a:lstStyle/>
          <a:p>
            <a:r>
              <a:rPr lang="en-GB" sz="3200" b="1">
                <a:solidFill>
                  <a:srgbClr val="272974"/>
                </a:solidFill>
                <a:latin typeface="Arial" panose="020B0604020202020204" pitchFamily="34" charset="0"/>
                <a:cs typeface="Arial" panose="020B0604020202020204" pitchFamily="34" charset="0"/>
              </a:rPr>
              <a:t>New NDCs to be submitted in 2025</a:t>
            </a:r>
          </a:p>
        </p:txBody>
      </p:sp>
    </p:spTree>
    <p:extLst>
      <p:ext uri="{BB962C8B-B14F-4D97-AF65-F5344CB8AC3E}">
        <p14:creationId xmlns:p14="http://schemas.microsoft.com/office/powerpoint/2010/main" val="2625938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2">
            <a:extLst>
              <a:ext uri="{FF2B5EF4-FFF2-40B4-BE49-F238E27FC236}">
                <a16:creationId xmlns:a16="http://schemas.microsoft.com/office/drawing/2014/main" id="{D95491FD-157A-0B3A-FFE4-A2A133FE7295}"/>
              </a:ext>
            </a:extLst>
          </p:cNvPr>
          <p:cNvSpPr txBox="1">
            <a:spLocks noChangeArrowheads="1"/>
          </p:cNvSpPr>
          <p:nvPr/>
        </p:nvSpPr>
        <p:spPr bwMode="auto">
          <a:xfrm>
            <a:off x="641349" y="2790363"/>
            <a:ext cx="10491788" cy="242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Introduction to LRI</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Climate negotiations – in context</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Implementation at national level</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Final considerations</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199Q1992&amp;1992A</a:t>
            </a:r>
          </a:p>
        </p:txBody>
      </p:sp>
      <p:pic>
        <p:nvPicPr>
          <p:cNvPr id="5124" name="Picture 3">
            <a:extLst>
              <a:ext uri="{FF2B5EF4-FFF2-40B4-BE49-F238E27FC236}">
                <a16:creationId xmlns:a16="http://schemas.microsoft.com/office/drawing/2014/main" id="{EF6F13EC-FDA7-C0B2-F9A4-7807F31C82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50525" y="5349875"/>
            <a:ext cx="11652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5">
            <a:extLst>
              <a:ext uri="{FF2B5EF4-FFF2-40B4-BE49-F238E27FC236}">
                <a16:creationId xmlns:a16="http://schemas.microsoft.com/office/drawing/2014/main" id="{89AFA5F2-D875-1922-B2BA-FC418E431495}"/>
              </a:ext>
            </a:extLst>
          </p:cNvPr>
          <p:cNvSpPr>
            <a:spLocks noGrp="1"/>
          </p:cNvSpPr>
          <p:nvPr>
            <p:ph sz="half" idx="1"/>
          </p:nvPr>
        </p:nvSpPr>
        <p:spPr>
          <a:xfrm>
            <a:off x="593150" y="1254347"/>
            <a:ext cx="11422239" cy="5056720"/>
          </a:xfrm>
        </p:spPr>
        <p:txBody>
          <a:bodyPr>
            <a:normAutofit fontScale="70000" lnSpcReduction="20000"/>
          </a:bodyPr>
          <a:lstStyle/>
          <a:p>
            <a:pPr marL="0" indent="0" algn="l">
              <a:lnSpc>
                <a:spcPct val="120000"/>
              </a:lnSpc>
              <a:buNone/>
            </a:pPr>
            <a:r>
              <a:rPr lang="en-US">
                <a:solidFill>
                  <a:srgbClr val="00AED9"/>
                </a:solidFill>
                <a:latin typeface="Arial" panose="020B0604020202020204" pitchFamily="34" charset="0"/>
                <a:cs typeface="Arial" panose="020B0604020202020204" pitchFamily="34" charset="0"/>
              </a:rPr>
              <a:t>CMA 3 </a:t>
            </a:r>
            <a:r>
              <a:rPr lang="en-US" sz="2800">
                <a:solidFill>
                  <a:srgbClr val="00AED9"/>
                </a:solidFill>
                <a:latin typeface="Arial" panose="020B0604020202020204" pitchFamily="34" charset="0"/>
                <a:cs typeface="Arial" panose="020B0604020202020204" pitchFamily="34" charset="0"/>
              </a:rPr>
              <a:t>(2021) </a:t>
            </a:r>
            <a:r>
              <a:rPr lang="en-US" sz="2800">
                <a:solidFill>
                  <a:srgbClr val="272974"/>
                </a:solidFill>
                <a:latin typeface="Arial" panose="020B0604020202020204" pitchFamily="34" charset="0"/>
                <a:cs typeface="Arial" panose="020B0604020202020204" pitchFamily="34" charset="0"/>
              </a:rPr>
              <a:t>Parties </a:t>
            </a:r>
            <a:r>
              <a:rPr lang="en-US" sz="2800" b="1">
                <a:solidFill>
                  <a:srgbClr val="272974"/>
                </a:solidFill>
                <a:latin typeface="Arial" panose="020B0604020202020204" pitchFamily="34" charset="0"/>
                <a:cs typeface="Arial" panose="020B0604020202020204" pitchFamily="34" charset="0"/>
              </a:rPr>
              <a:t>established </a:t>
            </a:r>
            <a:r>
              <a:rPr lang="en-US" sz="2800">
                <a:solidFill>
                  <a:srgbClr val="272974"/>
                </a:solidFill>
                <a:latin typeface="Arial" panose="020B0604020202020204" pitchFamily="34" charset="0"/>
                <a:cs typeface="Arial" panose="020B0604020202020204" pitchFamily="34" charset="0"/>
              </a:rPr>
              <a:t>a work programme to urgently scale up mitigation ambition and implementation in this critical decade, complementary to the GST. </a:t>
            </a:r>
          </a:p>
          <a:p>
            <a:pPr marL="0" indent="0" algn="l">
              <a:lnSpc>
                <a:spcPct val="120000"/>
              </a:lnSpc>
              <a:buNone/>
            </a:pPr>
            <a:r>
              <a:rPr lang="en-US" sz="2800">
                <a:solidFill>
                  <a:srgbClr val="00AED9"/>
                </a:solidFill>
                <a:latin typeface="Arial" panose="020B0604020202020204" pitchFamily="34" charset="0"/>
                <a:cs typeface="Arial" panose="020B0604020202020204" pitchFamily="34" charset="0"/>
              </a:rPr>
              <a:t>CMA 4 (2022) </a:t>
            </a:r>
            <a:r>
              <a:rPr lang="en-US" sz="2800">
                <a:solidFill>
                  <a:srgbClr val="272974"/>
                </a:solidFill>
                <a:latin typeface="Arial" panose="020B0604020202020204" pitchFamily="34" charset="0"/>
                <a:cs typeface="Arial" panose="020B0604020202020204" pitchFamily="34" charset="0"/>
              </a:rPr>
              <a:t>Parties agreed on the</a:t>
            </a:r>
            <a:r>
              <a:rPr lang="en-US" sz="2800" b="1">
                <a:solidFill>
                  <a:srgbClr val="272974"/>
                </a:solidFill>
                <a:latin typeface="Arial" panose="020B0604020202020204" pitchFamily="34" charset="0"/>
                <a:cs typeface="Arial" panose="020B0604020202020204" pitchFamily="34" charset="0"/>
              </a:rPr>
              <a:t> scope and format of the MWP, </a:t>
            </a:r>
            <a:r>
              <a:rPr lang="en-US" sz="2800">
                <a:solidFill>
                  <a:srgbClr val="272974"/>
                </a:solidFill>
                <a:latin typeface="Arial" panose="020B0604020202020204" pitchFamily="34" charset="0"/>
                <a:cs typeface="Arial" panose="020B0604020202020204" pitchFamily="34" charset="0"/>
              </a:rPr>
              <a:t>which became known as the “Sharm </a:t>
            </a:r>
            <a:r>
              <a:rPr lang="en-US" sz="2800" err="1">
                <a:solidFill>
                  <a:srgbClr val="272974"/>
                </a:solidFill>
                <a:latin typeface="Arial" panose="020B0604020202020204" pitchFamily="34" charset="0"/>
                <a:cs typeface="Arial" panose="020B0604020202020204" pitchFamily="34" charset="0"/>
              </a:rPr>
              <a:t>el</a:t>
            </a:r>
            <a:r>
              <a:rPr lang="en-US" sz="2800">
                <a:solidFill>
                  <a:srgbClr val="272974"/>
                </a:solidFill>
                <a:latin typeface="Arial" panose="020B0604020202020204" pitchFamily="34" charset="0"/>
                <a:cs typeface="Arial" panose="020B0604020202020204" pitchFamily="34" charset="0"/>
              </a:rPr>
              <a:t>- Sheikh mitigation ambition and implementation work programme.”</a:t>
            </a:r>
          </a:p>
          <a:p>
            <a:pPr marL="0" indent="0" algn="l">
              <a:lnSpc>
                <a:spcPct val="120000"/>
              </a:lnSpc>
              <a:buNone/>
            </a:pPr>
            <a:r>
              <a:rPr lang="en-US">
                <a:solidFill>
                  <a:srgbClr val="00AED9"/>
                </a:solidFill>
                <a:latin typeface="Arial" panose="020B0604020202020204" pitchFamily="34" charset="0"/>
                <a:cs typeface="Arial" panose="020B0604020202020204" pitchFamily="34" charset="0"/>
              </a:rPr>
              <a:t>2023/2024: </a:t>
            </a:r>
            <a:r>
              <a:rPr lang="en-US">
                <a:solidFill>
                  <a:srgbClr val="272974"/>
                </a:solidFill>
                <a:latin typeface="Arial" panose="020B0604020202020204" pitchFamily="34" charset="0"/>
                <a:cs typeface="Arial" panose="020B0604020202020204" pitchFamily="34" charset="0"/>
              </a:rPr>
              <a:t>Two dialogues on accelerating a just energy transition in 2023 and </a:t>
            </a:r>
            <a:r>
              <a:rPr lang="en-US">
                <a:solidFill>
                  <a:srgbClr val="00AED9"/>
                </a:solidFill>
                <a:latin typeface="Arial" panose="020B0604020202020204" pitchFamily="34" charset="0"/>
                <a:cs typeface="Arial" panose="020B0604020202020204" pitchFamily="34" charset="0"/>
              </a:rPr>
              <a:t>ahead of SB 60 (2024), </a:t>
            </a:r>
            <a:r>
              <a:rPr lang="en-US">
                <a:solidFill>
                  <a:srgbClr val="272974"/>
                </a:solidFill>
                <a:latin typeface="Arial" panose="020B0604020202020204" pitchFamily="34" charset="0"/>
                <a:cs typeface="Arial" panose="020B0604020202020204" pitchFamily="34" charset="0"/>
              </a:rPr>
              <a:t>a third dialogue and investment-focused event was held </a:t>
            </a:r>
            <a:r>
              <a:rPr lang="en-US" err="1">
                <a:solidFill>
                  <a:srgbClr val="272974"/>
                </a:solidFill>
                <a:latin typeface="Arial" panose="020B0604020202020204" pitchFamily="34" charset="0"/>
                <a:cs typeface="Arial" panose="020B0604020202020204" pitchFamily="34" charset="0"/>
              </a:rPr>
              <a:t>centred</a:t>
            </a:r>
            <a:r>
              <a:rPr lang="en-US">
                <a:solidFill>
                  <a:srgbClr val="272974"/>
                </a:solidFill>
                <a:latin typeface="Arial" panose="020B0604020202020204" pitchFamily="34" charset="0"/>
                <a:cs typeface="Arial" panose="020B0604020202020204" pitchFamily="34" charset="0"/>
              </a:rPr>
              <a:t> on ‘Cities: buildings and urban systems.’</a:t>
            </a:r>
          </a:p>
          <a:p>
            <a:pPr marL="0" indent="0" algn="l">
              <a:lnSpc>
                <a:spcPct val="120000"/>
              </a:lnSpc>
              <a:buNone/>
            </a:pPr>
            <a:r>
              <a:rPr lang="en-US" sz="2800">
                <a:solidFill>
                  <a:srgbClr val="00AED9"/>
                </a:solidFill>
                <a:latin typeface="Arial" panose="020B0604020202020204" pitchFamily="34" charset="0"/>
                <a:cs typeface="Arial" panose="020B0604020202020204" pitchFamily="34" charset="0"/>
              </a:rPr>
              <a:t>SB60: </a:t>
            </a:r>
            <a:r>
              <a:rPr lang="en-US" sz="2800">
                <a:solidFill>
                  <a:srgbClr val="272974"/>
                </a:solidFill>
                <a:latin typeface="Arial" panose="020B0604020202020204" pitchFamily="34" charset="0"/>
                <a:cs typeface="Arial" panose="020B0604020202020204" pitchFamily="34" charset="0"/>
              </a:rPr>
              <a:t>Parties were invited to share views on these events and found strong disagreement. Some Parties wanted the MWP to be linked to GST outcomes(specially on FF) while LMDC and Arab Group opposed to such linkages. Rule 16. </a:t>
            </a:r>
          </a:p>
          <a:p>
            <a:pPr marL="0" indent="0" algn="l">
              <a:lnSpc>
                <a:spcPct val="120000"/>
              </a:lnSpc>
              <a:buNone/>
            </a:pPr>
            <a:r>
              <a:rPr lang="en-US" sz="2800">
                <a:solidFill>
                  <a:srgbClr val="00AED9"/>
                </a:solidFill>
                <a:latin typeface="Arial" panose="020B0604020202020204" pitchFamily="34" charset="0"/>
                <a:cs typeface="Arial" panose="020B0604020202020204" pitchFamily="34" charset="0"/>
                <a:hlinkClick r:id="rId3"/>
              </a:rPr>
              <a:t>Informal note </a:t>
            </a:r>
            <a:r>
              <a:rPr lang="en-US" sz="2800">
                <a:solidFill>
                  <a:srgbClr val="00AED9"/>
                </a:solidFill>
                <a:latin typeface="Arial" panose="020B0604020202020204" pitchFamily="34" charset="0"/>
                <a:cs typeface="Arial" panose="020B0604020202020204" pitchFamily="34" charset="0"/>
              </a:rPr>
              <a:t>and </a:t>
            </a:r>
            <a:r>
              <a:rPr lang="en-US" sz="2800">
                <a:solidFill>
                  <a:srgbClr val="00AED9"/>
                </a:solidFill>
                <a:latin typeface="Arial" panose="020B0604020202020204" pitchFamily="34" charset="0"/>
                <a:cs typeface="Arial" panose="020B0604020202020204" pitchFamily="34" charset="0"/>
                <a:hlinkClick r:id="rId4"/>
              </a:rPr>
              <a:t>draft decision </a:t>
            </a:r>
            <a:r>
              <a:rPr lang="en-US" sz="2800">
                <a:solidFill>
                  <a:srgbClr val="00AED9"/>
                </a:solidFill>
                <a:latin typeface="Arial" panose="020B0604020202020204" pitchFamily="34" charset="0"/>
                <a:cs typeface="Arial" panose="020B0604020202020204" pitchFamily="34" charset="0"/>
              </a:rPr>
              <a:t>published by co- facilitators. </a:t>
            </a:r>
          </a:p>
          <a:p>
            <a:pPr marL="0" indent="0" algn="l">
              <a:lnSpc>
                <a:spcPct val="120000"/>
              </a:lnSpc>
              <a:buNone/>
            </a:pPr>
            <a:r>
              <a:rPr lang="en-US" sz="2800">
                <a:solidFill>
                  <a:srgbClr val="00AED9"/>
                </a:solidFill>
                <a:latin typeface="Arial" panose="020B0604020202020204" pitchFamily="34" charset="0"/>
                <a:cs typeface="Arial" panose="020B0604020202020204" pitchFamily="34" charset="0"/>
              </a:rPr>
              <a:t>Provisional agenda for SBSTA 61 and SBI 61. </a:t>
            </a:r>
            <a:r>
              <a:rPr lang="en-US" sz="2800">
                <a:solidFill>
                  <a:srgbClr val="00AED9"/>
                </a:solidFill>
                <a:latin typeface="Arial" panose="020B0604020202020204" pitchFamily="34" charset="0"/>
                <a:cs typeface="Arial" panose="020B0604020202020204" pitchFamily="34" charset="0"/>
                <a:hlinkClick r:id="rId5"/>
              </a:rPr>
              <a:t>Report by the Secretariat. </a:t>
            </a:r>
            <a:endParaRPr lang="en-US" sz="2800">
              <a:solidFill>
                <a:srgbClr val="00AED9"/>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1444160-D684-6FF3-BF0B-E95BB07DD3F9}"/>
              </a:ext>
            </a:extLst>
          </p:cNvPr>
          <p:cNvSpPr txBox="1"/>
          <p:nvPr/>
        </p:nvSpPr>
        <p:spPr>
          <a:xfrm>
            <a:off x="611341" y="535468"/>
            <a:ext cx="10441460" cy="584775"/>
          </a:xfrm>
          <a:prstGeom prst="rect">
            <a:avLst/>
          </a:prstGeom>
          <a:noFill/>
        </p:spPr>
        <p:txBody>
          <a:bodyPr wrap="square" rtlCol="0">
            <a:spAutoFit/>
          </a:bodyPr>
          <a:lstStyle/>
          <a:p>
            <a:r>
              <a:rPr lang="en-GB" sz="3200" b="1">
                <a:solidFill>
                  <a:srgbClr val="272974"/>
                </a:solidFill>
                <a:latin typeface="Arial" panose="020B0604020202020204" pitchFamily="34" charset="0"/>
                <a:cs typeface="Arial" panose="020B0604020202020204" pitchFamily="34" charset="0"/>
              </a:rPr>
              <a:t>Mitigation Work Programme (MWP)  </a:t>
            </a:r>
          </a:p>
        </p:txBody>
      </p:sp>
    </p:spTree>
    <p:extLst>
      <p:ext uri="{BB962C8B-B14F-4D97-AF65-F5344CB8AC3E}">
        <p14:creationId xmlns:p14="http://schemas.microsoft.com/office/powerpoint/2010/main" val="704960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7EE457C-6443-9404-077B-75764602AA8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BB4DB3D-1D81-EDFA-4407-ED48D1909EDE}"/>
              </a:ext>
            </a:extLst>
          </p:cNvPr>
          <p:cNvSpPr txBox="1"/>
          <p:nvPr/>
        </p:nvSpPr>
        <p:spPr>
          <a:xfrm>
            <a:off x="630137" y="2477117"/>
            <a:ext cx="10492033" cy="671466"/>
          </a:xfrm>
          <a:prstGeom prst="rect">
            <a:avLst/>
          </a:prstGeom>
          <a:noFill/>
        </p:spPr>
        <p:txBody>
          <a:bodyPr wrap="square" rtlCol="0">
            <a:spAutoFit/>
          </a:bodyPr>
          <a:lstStyle/>
          <a:p>
            <a:pPr algn="ctr">
              <a:lnSpc>
                <a:spcPts val="4160"/>
              </a:lnSpc>
            </a:pPr>
            <a:r>
              <a:rPr lang="en-GB" sz="6000" b="1">
                <a:solidFill>
                  <a:srgbClr val="00AED9"/>
                </a:solidFill>
                <a:latin typeface="Arial" panose="020B0604020202020204" pitchFamily="34" charset="0"/>
                <a:cs typeface="Arial" panose="020B0604020202020204" pitchFamily="34" charset="0"/>
              </a:rPr>
              <a:t>ADAPTATION</a:t>
            </a:r>
          </a:p>
        </p:txBody>
      </p:sp>
    </p:spTree>
    <p:extLst>
      <p:ext uri="{BB962C8B-B14F-4D97-AF65-F5344CB8AC3E}">
        <p14:creationId xmlns:p14="http://schemas.microsoft.com/office/powerpoint/2010/main" val="3066125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FB7E26F-827A-FAE2-205B-FC717EB77CE1}"/>
              </a:ext>
            </a:extLst>
          </p:cNvPr>
          <p:cNvSpPr txBox="1"/>
          <p:nvPr/>
        </p:nvSpPr>
        <p:spPr>
          <a:xfrm>
            <a:off x="667657" y="435429"/>
            <a:ext cx="3367314" cy="589713"/>
          </a:xfrm>
          <a:prstGeom prst="rect">
            <a:avLst/>
          </a:prstGeom>
          <a:noFill/>
        </p:spPr>
        <p:txBody>
          <a:bodyPr wrap="square" rtlCol="0">
            <a:spAutoFit/>
          </a:bodyPr>
          <a:lstStyle/>
          <a:p>
            <a:pPr algn="l">
              <a:lnSpc>
                <a:spcPts val="4160"/>
              </a:lnSpc>
            </a:pPr>
            <a:r>
              <a:rPr lang="fr-FR" sz="3200" b="1" err="1">
                <a:solidFill>
                  <a:srgbClr val="272974"/>
                </a:solidFill>
                <a:latin typeface="Arial" panose="020B0604020202020204" pitchFamily="34" charset="0"/>
                <a:cs typeface="Arial" panose="020B0604020202020204" pitchFamily="34" charset="0"/>
              </a:rPr>
              <a:t>Context</a:t>
            </a:r>
            <a:endParaRPr lang="fr-FR" sz="3200" b="1">
              <a:solidFill>
                <a:srgbClr val="272974"/>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393FB1B-9B61-303C-D435-83FA1B844182}"/>
              </a:ext>
            </a:extLst>
          </p:cNvPr>
          <p:cNvSpPr txBox="1"/>
          <p:nvPr/>
        </p:nvSpPr>
        <p:spPr>
          <a:xfrm>
            <a:off x="1099751" y="1320800"/>
            <a:ext cx="10713308" cy="4875181"/>
          </a:xfrm>
          <a:prstGeom prst="rect">
            <a:avLst/>
          </a:prstGeom>
          <a:noFill/>
        </p:spPr>
        <p:txBody>
          <a:bodyPr wrap="square" rtlCol="0">
            <a:spAutoFit/>
          </a:bodyPr>
          <a:lstStyle/>
          <a:p>
            <a:pPr marL="342900" indent="-342900">
              <a:lnSpc>
                <a:spcPts val="4160"/>
              </a:lnSpc>
              <a:buFont typeface="Arial" panose="020B0604020202020204" pitchFamily="34" charset="0"/>
              <a:buChar char="•"/>
            </a:pPr>
            <a:r>
              <a:rPr lang="en-GB" sz="2400">
                <a:latin typeface="Arial" panose="020B0604020202020204" pitchFamily="34" charset="0"/>
                <a:cs typeface="Arial" panose="020B0604020202020204" pitchFamily="34" charset="0"/>
              </a:rPr>
              <a:t>The effects of a changing climate are already being observed and experienced across the world. Developing countries are most affected.</a:t>
            </a:r>
          </a:p>
          <a:p>
            <a:pPr marL="342900" indent="-342900">
              <a:lnSpc>
                <a:spcPts val="4160"/>
              </a:lnSpc>
              <a:buFont typeface="Arial" panose="020B0604020202020204" pitchFamily="34" charset="0"/>
              <a:buChar char="•"/>
            </a:pPr>
            <a:r>
              <a:rPr lang="en-GB" sz="2400">
                <a:latin typeface="Arial" panose="020B0604020202020204" pitchFamily="34" charset="0"/>
                <a:cs typeface="Arial" panose="020B0604020202020204" pitchFamily="34" charset="0"/>
              </a:rPr>
              <a:t>Adaptation means taking measures to reduce the negative effects of climate change or exploit the positive ones, by making appropriate adjustments.</a:t>
            </a:r>
          </a:p>
          <a:p>
            <a:pPr marL="342900" indent="-342900">
              <a:lnSpc>
                <a:spcPts val="4160"/>
              </a:lnSpc>
              <a:buFont typeface="Arial" panose="020B0604020202020204" pitchFamily="34" charset="0"/>
              <a:buChar char="•"/>
            </a:pPr>
            <a:r>
              <a:rPr lang="en-GB" sz="2400">
                <a:latin typeface="Arial" panose="020B0604020202020204" pitchFamily="34" charset="0"/>
                <a:cs typeface="Arial" panose="020B0604020202020204" pitchFamily="34" charset="0"/>
              </a:rPr>
              <a:t>There is no one size fits all and interventions will vary, based on many factors, incl. local context.</a:t>
            </a:r>
          </a:p>
          <a:p>
            <a:pPr marL="342900" indent="-342900">
              <a:lnSpc>
                <a:spcPts val="4160"/>
              </a:lnSpc>
              <a:buFont typeface="Arial" panose="020B0604020202020204" pitchFamily="34" charset="0"/>
              <a:buChar char="•"/>
            </a:pPr>
            <a:r>
              <a:rPr lang="en-GB" sz="2400">
                <a:latin typeface="Arial" panose="020B0604020202020204" pitchFamily="34" charset="0"/>
                <a:cs typeface="Arial" panose="020B0604020202020204" pitchFamily="34" charset="0"/>
              </a:rPr>
              <a:t>Recognised under the UNFCCC, dedicated article in the Paris Agreement (Article 7, PA)</a:t>
            </a:r>
            <a:endParaRPr lang="fr-FR" sz="2400" b="1">
              <a:solidFill>
                <a:srgbClr val="00AED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3803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448D855-A2A9-FA9F-5941-582418ED3F18}"/>
              </a:ext>
            </a:extLst>
          </p:cNvPr>
          <p:cNvSpPr txBox="1"/>
          <p:nvPr/>
        </p:nvSpPr>
        <p:spPr>
          <a:xfrm>
            <a:off x="611341" y="535468"/>
            <a:ext cx="10441460" cy="584775"/>
          </a:xfrm>
          <a:prstGeom prst="rect">
            <a:avLst/>
          </a:prstGeom>
          <a:noFill/>
        </p:spPr>
        <p:txBody>
          <a:bodyPr wrap="square" rtlCol="0">
            <a:spAutoFit/>
          </a:bodyPr>
          <a:lstStyle/>
          <a:p>
            <a:r>
              <a:rPr lang="en-GB" sz="3200" b="1">
                <a:solidFill>
                  <a:srgbClr val="272974"/>
                </a:solidFill>
                <a:latin typeface="Arial" panose="020B0604020202020204" pitchFamily="34" charset="0"/>
                <a:cs typeface="Arial" panose="020B0604020202020204" pitchFamily="34" charset="0"/>
              </a:rPr>
              <a:t>Key UNFCCC adaptation moments</a:t>
            </a:r>
          </a:p>
        </p:txBody>
      </p:sp>
      <p:pic>
        <p:nvPicPr>
          <p:cNvPr id="2" name="Picture 1">
            <a:extLst>
              <a:ext uri="{FF2B5EF4-FFF2-40B4-BE49-F238E27FC236}">
                <a16:creationId xmlns:a16="http://schemas.microsoft.com/office/drawing/2014/main" id="{81DFC5C9-7D0A-0632-9ACF-96C217440399}"/>
              </a:ext>
            </a:extLst>
          </p:cNvPr>
          <p:cNvPicPr>
            <a:picLocks noChangeAspect="1"/>
          </p:cNvPicPr>
          <p:nvPr/>
        </p:nvPicPr>
        <p:blipFill>
          <a:blip r:embed="rId3"/>
          <a:stretch>
            <a:fillRect/>
          </a:stretch>
        </p:blipFill>
        <p:spPr>
          <a:xfrm>
            <a:off x="10551000" y="5349711"/>
            <a:ext cx="1164112" cy="1117547"/>
          </a:xfrm>
          <a:prstGeom prst="rect">
            <a:avLst/>
          </a:prstGeom>
        </p:spPr>
      </p:pic>
      <p:pic>
        <p:nvPicPr>
          <p:cNvPr id="7" name="Picture 6">
            <a:extLst>
              <a:ext uri="{FF2B5EF4-FFF2-40B4-BE49-F238E27FC236}">
                <a16:creationId xmlns:a16="http://schemas.microsoft.com/office/drawing/2014/main" id="{418EB402-C94A-317B-3943-693A8605F1A2}"/>
              </a:ext>
            </a:extLst>
          </p:cNvPr>
          <p:cNvPicPr>
            <a:picLocks noChangeAspect="1"/>
          </p:cNvPicPr>
          <p:nvPr/>
        </p:nvPicPr>
        <p:blipFill rotWithShape="1">
          <a:blip r:embed="rId4"/>
          <a:srcRect r="4427"/>
          <a:stretch/>
        </p:blipFill>
        <p:spPr>
          <a:xfrm>
            <a:off x="611559" y="1290919"/>
            <a:ext cx="10128159" cy="4410634"/>
          </a:xfrm>
          <a:prstGeom prst="rect">
            <a:avLst/>
          </a:prstGeom>
        </p:spPr>
      </p:pic>
    </p:spTree>
    <p:extLst>
      <p:ext uri="{BB962C8B-B14F-4D97-AF65-F5344CB8AC3E}">
        <p14:creationId xmlns:p14="http://schemas.microsoft.com/office/powerpoint/2010/main" val="20351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E411A-60C2-D909-9B9E-D9187F4E464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DAC55E4-553F-ADC8-5298-A0C878000EAB}"/>
              </a:ext>
            </a:extLst>
          </p:cNvPr>
          <p:cNvSpPr txBox="1"/>
          <p:nvPr/>
        </p:nvSpPr>
        <p:spPr>
          <a:xfrm>
            <a:off x="611341" y="535468"/>
            <a:ext cx="10441460" cy="1077218"/>
          </a:xfrm>
          <a:prstGeom prst="rect">
            <a:avLst/>
          </a:prstGeom>
          <a:noFill/>
        </p:spPr>
        <p:txBody>
          <a:bodyPr wrap="square" rtlCol="0">
            <a:spAutoFit/>
          </a:bodyPr>
          <a:lstStyle/>
          <a:p>
            <a:r>
              <a:rPr lang="fr-FR" sz="3200" b="1">
                <a:solidFill>
                  <a:srgbClr val="272974"/>
                </a:solidFill>
                <a:latin typeface="Arial" panose="020B0604020202020204" pitchFamily="34" charset="0"/>
                <a:cs typeface="Arial" panose="020B0604020202020204" pitchFamily="34" charset="0"/>
              </a:rPr>
              <a:t>Global Goal on Adaptation (GGA)</a:t>
            </a:r>
          </a:p>
          <a:p>
            <a:endParaRPr lang="en-GB" sz="3200" b="1">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A01EDCE-DE98-0925-465D-BF705D608C6F}"/>
              </a:ext>
            </a:extLst>
          </p:cNvPr>
          <p:cNvSpPr txBox="1"/>
          <p:nvPr/>
        </p:nvSpPr>
        <p:spPr>
          <a:xfrm>
            <a:off x="641023" y="1508289"/>
            <a:ext cx="10702480" cy="4944943"/>
          </a:xfrm>
          <a:prstGeom prst="rect">
            <a:avLst/>
          </a:prstGeom>
          <a:noFill/>
        </p:spPr>
        <p:txBody>
          <a:bodyPr wrap="square" rtlCol="0">
            <a:spAutoFit/>
          </a:bodyPr>
          <a:lstStyle/>
          <a:p>
            <a:pPr marL="355600" indent="-342900">
              <a:spcBef>
                <a:spcPts val="100"/>
              </a:spcBef>
              <a:buFont typeface="Arial" panose="020B0604020202020204" pitchFamily="34" charset="0"/>
              <a:buChar char="•"/>
            </a:pPr>
            <a:r>
              <a:rPr lang="en-GB" sz="2400">
                <a:latin typeface="Arial" panose="020B0604020202020204" pitchFamily="34" charset="0"/>
                <a:cs typeface="Arial" panose="020B0604020202020204" pitchFamily="34" charset="0"/>
              </a:rPr>
              <a:t>Article 7.1, PA:</a:t>
            </a:r>
            <a:r>
              <a:rPr lang="en-GB" sz="2400" i="1">
                <a:latin typeface="Arial" panose="020B0604020202020204" pitchFamily="34" charset="0"/>
                <a:cs typeface="Arial" panose="020B0604020202020204" pitchFamily="34" charset="0"/>
              </a:rPr>
              <a:t> “Parties hereby establish the [GGA] of </a:t>
            </a:r>
            <a:r>
              <a:rPr lang="en-GB" sz="2400" b="1" i="1">
                <a:latin typeface="Arial" panose="020B0604020202020204" pitchFamily="34" charset="0"/>
                <a:cs typeface="Arial" panose="020B0604020202020204" pitchFamily="34" charset="0"/>
              </a:rPr>
              <a:t>enhancing adaptive capacity</a:t>
            </a:r>
            <a:r>
              <a:rPr lang="en-GB" sz="2400" i="1">
                <a:latin typeface="Arial" panose="020B0604020202020204" pitchFamily="34" charset="0"/>
                <a:cs typeface="Arial" panose="020B0604020202020204" pitchFamily="34" charset="0"/>
              </a:rPr>
              <a:t>, </a:t>
            </a:r>
            <a:r>
              <a:rPr lang="en-GB" sz="2400" b="1" i="1">
                <a:latin typeface="Arial" panose="020B0604020202020204" pitchFamily="34" charset="0"/>
                <a:cs typeface="Arial" panose="020B0604020202020204" pitchFamily="34" charset="0"/>
              </a:rPr>
              <a:t>strengthening resilience </a:t>
            </a:r>
            <a:r>
              <a:rPr lang="en-GB" sz="2400" i="1">
                <a:latin typeface="Arial" panose="020B0604020202020204" pitchFamily="34" charset="0"/>
                <a:cs typeface="Arial" panose="020B0604020202020204" pitchFamily="34" charset="0"/>
              </a:rPr>
              <a:t>and </a:t>
            </a:r>
            <a:r>
              <a:rPr lang="en-GB" sz="2400" b="1" i="1">
                <a:latin typeface="Arial" panose="020B0604020202020204" pitchFamily="34" charset="0"/>
                <a:cs typeface="Arial" panose="020B0604020202020204" pitchFamily="34" charset="0"/>
              </a:rPr>
              <a:t>reducing vulnerability </a:t>
            </a:r>
            <a:r>
              <a:rPr lang="en-GB" sz="2400" i="1">
                <a:latin typeface="Arial" panose="020B0604020202020204" pitchFamily="34" charset="0"/>
                <a:cs typeface="Arial" panose="020B0604020202020204" pitchFamily="34" charset="0"/>
              </a:rPr>
              <a:t>to climate change, with a view to contributing to sustainable development and ensuring an adequate adaptation response in the context of the temperature goal referred to in Article 2”</a:t>
            </a:r>
          </a:p>
          <a:p>
            <a:pPr marL="355600" indent="-342900">
              <a:spcBef>
                <a:spcPts val="100"/>
              </a:spcBef>
              <a:buFont typeface="Arial" panose="020B0604020202020204" pitchFamily="34" charset="0"/>
              <a:buChar char="•"/>
            </a:pPr>
            <a:endParaRPr lang="en-GB" sz="2400">
              <a:latin typeface="Arial" panose="020B0604020202020204" pitchFamily="34" charset="0"/>
              <a:cs typeface="Arial" panose="020B0604020202020204" pitchFamily="34" charset="0"/>
            </a:endParaRPr>
          </a:p>
          <a:p>
            <a:pPr marL="355600" indent="-342900">
              <a:spcBef>
                <a:spcPts val="100"/>
              </a:spcBef>
              <a:buFont typeface="Arial" panose="020B0604020202020204" pitchFamily="34" charset="0"/>
              <a:buChar char="•"/>
            </a:pPr>
            <a:r>
              <a:rPr lang="en-GB" sz="2400">
                <a:latin typeface="Arial" panose="020B0604020202020204" pitchFamily="34" charset="0"/>
                <a:cs typeface="Arial" panose="020B0604020202020204" pitchFamily="34" charset="0"/>
              </a:rPr>
              <a:t>In Dubai in 2023 (Decision 2/CMA.5)</a:t>
            </a:r>
          </a:p>
          <a:p>
            <a:pPr marL="1041400" lvl="1" indent="-571500">
              <a:spcBef>
                <a:spcPts val="100"/>
              </a:spcBef>
              <a:buFont typeface="Wingdings" pitchFamily="2" charset="2"/>
              <a:buChar char="Ø"/>
            </a:pPr>
            <a:r>
              <a:rPr lang="en-GB" sz="2400">
                <a:solidFill>
                  <a:srgbClr val="00AED9"/>
                </a:solidFill>
                <a:latin typeface="Arial" panose="020B0604020202020204" pitchFamily="34" charset="0"/>
                <a:cs typeface="Arial" panose="020B0604020202020204" pitchFamily="34" charset="0"/>
              </a:rPr>
              <a:t>UAE Framework for Climate Resilience: </a:t>
            </a:r>
            <a:r>
              <a:rPr lang="en-GB" sz="2400">
                <a:latin typeface="Arial" panose="020B0604020202020204" pitchFamily="34" charset="0"/>
                <a:cs typeface="Arial" panose="020B0604020202020204" pitchFamily="34" charset="0"/>
              </a:rPr>
              <a:t>a framework (voluntary targets) to guide the achievement of the GGA and review its overall progress was agreed</a:t>
            </a:r>
            <a:endParaRPr lang="en-GB" sz="2400">
              <a:solidFill>
                <a:srgbClr val="00AED9"/>
              </a:solidFill>
              <a:latin typeface="Arial" panose="020B0604020202020204" pitchFamily="34" charset="0"/>
              <a:cs typeface="Arial" panose="020B0604020202020204" pitchFamily="34" charset="0"/>
            </a:endParaRPr>
          </a:p>
          <a:p>
            <a:pPr marL="1041400" lvl="1" indent="-571500">
              <a:spcBef>
                <a:spcPts val="100"/>
              </a:spcBef>
              <a:buFont typeface="Wingdings" pitchFamily="2" charset="2"/>
              <a:buChar char="Ø"/>
            </a:pPr>
            <a:r>
              <a:rPr lang="en-GB" sz="2400">
                <a:solidFill>
                  <a:srgbClr val="00AED9"/>
                </a:solidFill>
                <a:latin typeface="Arial" panose="020B0604020202020204" pitchFamily="34" charset="0"/>
                <a:cs typeface="Arial" panose="020B0604020202020204" pitchFamily="34" charset="0"/>
              </a:rPr>
              <a:t>UAE – </a:t>
            </a:r>
            <a:r>
              <a:rPr lang="en-GB" sz="2400" err="1">
                <a:solidFill>
                  <a:srgbClr val="00AED9"/>
                </a:solidFill>
                <a:latin typeface="Arial" panose="020B0604020202020204" pitchFamily="34" charset="0"/>
                <a:cs typeface="Arial" panose="020B0604020202020204" pitchFamily="34" charset="0"/>
              </a:rPr>
              <a:t>Belém</a:t>
            </a:r>
            <a:r>
              <a:rPr lang="en-GB" sz="2400">
                <a:solidFill>
                  <a:srgbClr val="00AED9"/>
                </a:solidFill>
                <a:latin typeface="Arial" panose="020B0604020202020204" pitchFamily="34" charset="0"/>
                <a:cs typeface="Arial" panose="020B0604020202020204" pitchFamily="34" charset="0"/>
              </a:rPr>
              <a:t> work programme</a:t>
            </a:r>
            <a:r>
              <a:rPr lang="en-GB" sz="2400" i="1">
                <a:latin typeface="Arial" panose="020B0604020202020204" pitchFamily="34" charset="0"/>
                <a:cs typeface="Arial" panose="020B0604020202020204" pitchFamily="34" charset="0"/>
              </a:rPr>
              <a:t>: </a:t>
            </a:r>
            <a:r>
              <a:rPr lang="en-GB" sz="2400">
                <a:latin typeface="Arial" panose="020B0604020202020204" pitchFamily="34" charset="0"/>
                <a:cs typeface="Arial" panose="020B0604020202020204" pitchFamily="34" charset="0"/>
              </a:rPr>
              <a:t>A two-year programme to develop indicators to measure progress toward the targets was launched 								</a:t>
            </a:r>
            <a:endParaRPr lang="en-GB" sz="220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6D71398A-9193-7BD4-E2C1-188CBA5451BE}"/>
              </a:ext>
            </a:extLst>
          </p:cNvPr>
          <p:cNvPicPr>
            <a:picLocks noChangeAspect="1"/>
          </p:cNvPicPr>
          <p:nvPr/>
        </p:nvPicPr>
        <p:blipFill>
          <a:blip r:embed="rId3"/>
          <a:stretch>
            <a:fillRect/>
          </a:stretch>
        </p:blipFill>
        <p:spPr>
          <a:xfrm>
            <a:off x="10822848" y="5349711"/>
            <a:ext cx="1164112" cy="1117547"/>
          </a:xfrm>
          <a:prstGeom prst="rect">
            <a:avLst/>
          </a:prstGeom>
        </p:spPr>
      </p:pic>
    </p:spTree>
    <p:extLst>
      <p:ext uri="{BB962C8B-B14F-4D97-AF65-F5344CB8AC3E}">
        <p14:creationId xmlns:p14="http://schemas.microsoft.com/office/powerpoint/2010/main" val="265479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6CBA0-4A1C-1B9F-E849-113AD941784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77A81B5-924E-640A-1EDD-16E615F8406B}"/>
              </a:ext>
            </a:extLst>
          </p:cNvPr>
          <p:cNvSpPr txBox="1"/>
          <p:nvPr/>
        </p:nvSpPr>
        <p:spPr>
          <a:xfrm>
            <a:off x="314325" y="1143001"/>
            <a:ext cx="11701464" cy="5602239"/>
          </a:xfrm>
          <a:prstGeom prst="rect">
            <a:avLst/>
          </a:prstGeom>
          <a:noFill/>
        </p:spPr>
        <p:txBody>
          <a:bodyPr wrap="square" rtlCol="0">
            <a:spAutoFit/>
          </a:bodyPr>
          <a:lstStyle/>
          <a:p>
            <a:pPr marL="3200400" lvl="6" indent="-457200">
              <a:buFont typeface="Wingdings" pitchFamily="2" charset="2"/>
              <a:buChar char="Ø"/>
            </a:pPr>
            <a:r>
              <a:rPr lang="en-GB" sz="2800" b="1" kern="100">
                <a:solidFill>
                  <a:srgbClr val="272974"/>
                </a:solidFill>
                <a:effectLst/>
                <a:latin typeface="Arial" panose="020B0604020202020204" pitchFamily="34" charset="0"/>
                <a:ea typeface="Aptos" panose="020B0004020202020204" pitchFamily="34" charset="0"/>
                <a:cs typeface="Arial" panose="020B0604020202020204" pitchFamily="34" charset="0"/>
              </a:rPr>
              <a:t>Finance and the New Collective Quantified Goal</a:t>
            </a:r>
          </a:p>
          <a:p>
            <a:pPr marL="342900" indent="-342900">
              <a:buFont typeface="Arial" panose="020B0604020202020204" pitchFamily="34" charset="0"/>
              <a:buChar char="•"/>
            </a:pPr>
            <a:endParaRPr lang="en-GB" sz="2800" b="1" kern="100">
              <a:effectLst/>
              <a:latin typeface="Arial" panose="020B0604020202020204" pitchFamily="34" charset="0"/>
              <a:ea typeface="Aptos" panose="020B0004020202020204" pitchFamily="34" charset="0"/>
              <a:cs typeface="Arial" panose="020B0604020202020204" pitchFamily="34" charset="0"/>
            </a:endParaRPr>
          </a:p>
          <a:p>
            <a:pPr marL="457200" indent="-457200">
              <a:buFont typeface="Wingdings" pitchFamily="2" charset="2"/>
              <a:buChar char="Ø"/>
            </a:pPr>
            <a:r>
              <a:rPr lang="en-GB" sz="2800" b="1" kern="100">
                <a:latin typeface="Arial" panose="020B0604020202020204" pitchFamily="34" charset="0"/>
                <a:ea typeface="Aptos" panose="020B0004020202020204" pitchFamily="34" charset="0"/>
                <a:cs typeface="Arial" panose="020B0604020202020204" pitchFamily="34" charset="0"/>
              </a:rPr>
              <a:t>The Global Stocktake, NDCs and Mitigation Work Programme</a:t>
            </a:r>
          </a:p>
          <a:p>
            <a:pPr marL="342900" indent="-342900">
              <a:buFont typeface="Arial" panose="020B0604020202020204" pitchFamily="34" charset="0"/>
              <a:buChar char="•"/>
            </a:pPr>
            <a:endParaRPr lang="en-GB" sz="2800" b="1" kern="100">
              <a:latin typeface="Arial" panose="020B0604020202020204" pitchFamily="34" charset="0"/>
              <a:ea typeface="Aptos" panose="020B0004020202020204" pitchFamily="34" charset="0"/>
              <a:cs typeface="Arial" panose="020B0604020202020204" pitchFamily="34" charset="0"/>
            </a:endParaRPr>
          </a:p>
          <a:p>
            <a:pPr marL="3200400" lvl="6" indent="-457200">
              <a:buFont typeface="Wingdings" pitchFamily="2" charset="2"/>
              <a:buChar char="Ø"/>
            </a:pPr>
            <a:r>
              <a:rPr lang="en-GB" sz="2800" b="1" kern="100">
                <a:solidFill>
                  <a:srgbClr val="272974"/>
                </a:solidFill>
                <a:effectLst/>
                <a:latin typeface="Arial" panose="020B0604020202020204" pitchFamily="34" charset="0"/>
                <a:ea typeface="Aptos" panose="020B0004020202020204" pitchFamily="34" charset="0"/>
                <a:cs typeface="Arial" panose="020B0604020202020204" pitchFamily="34" charset="0"/>
              </a:rPr>
              <a:t>Adaptation</a:t>
            </a:r>
            <a:r>
              <a:rPr lang="en-GB" sz="2800" b="1" kern="100">
                <a:effectLst/>
                <a:latin typeface="Arial" panose="020B0604020202020204" pitchFamily="34" charset="0"/>
                <a:ea typeface="Aptos" panose="020B0004020202020204" pitchFamily="34" charset="0"/>
                <a:cs typeface="Arial" panose="020B0604020202020204" pitchFamily="34" charset="0"/>
              </a:rPr>
              <a:t> </a:t>
            </a:r>
          </a:p>
          <a:p>
            <a:pPr marL="342900" indent="-342900">
              <a:buFont typeface="Arial" panose="020B0604020202020204" pitchFamily="34" charset="0"/>
              <a:buChar char="•"/>
            </a:pPr>
            <a:endParaRPr lang="en-GB" sz="2800" b="1" kern="100">
              <a:effectLst/>
              <a:latin typeface="Arial" panose="020B0604020202020204" pitchFamily="34" charset="0"/>
              <a:ea typeface="Aptos" panose="020B0004020202020204" pitchFamily="34" charset="0"/>
              <a:cs typeface="Arial" panose="020B0604020202020204" pitchFamily="34" charset="0"/>
            </a:endParaRPr>
          </a:p>
          <a:p>
            <a:pPr marL="457200" indent="-457200">
              <a:buFont typeface="Wingdings" pitchFamily="2" charset="2"/>
              <a:buChar char="Ø"/>
            </a:pPr>
            <a:r>
              <a:rPr lang="en-GB" sz="2800" b="1" kern="100">
                <a:latin typeface="Arial" panose="020B0604020202020204" pitchFamily="34" charset="0"/>
                <a:ea typeface="Aptos" panose="020B0004020202020204" pitchFamily="34" charset="0"/>
                <a:cs typeface="Arial" panose="020B0604020202020204" pitchFamily="34" charset="0"/>
              </a:rPr>
              <a:t>Loss and Damage</a:t>
            </a:r>
          </a:p>
          <a:p>
            <a:pPr marL="342900" indent="-342900">
              <a:buFont typeface="Arial" panose="020B0604020202020204" pitchFamily="34" charset="0"/>
              <a:buChar char="•"/>
            </a:pPr>
            <a:endParaRPr lang="en-GB" sz="2800" b="1" kern="100">
              <a:latin typeface="Arial" panose="020B0604020202020204" pitchFamily="34" charset="0"/>
              <a:ea typeface="Aptos" panose="020B0004020202020204" pitchFamily="34" charset="0"/>
              <a:cs typeface="Arial" panose="020B0604020202020204" pitchFamily="34" charset="0"/>
            </a:endParaRPr>
          </a:p>
          <a:p>
            <a:pPr marL="3200400" lvl="6" indent="-457200">
              <a:buFont typeface="Wingdings" pitchFamily="2" charset="2"/>
              <a:buChar char="Ø"/>
            </a:pPr>
            <a:r>
              <a:rPr lang="en-GB" sz="2800" b="1" kern="100">
                <a:solidFill>
                  <a:srgbClr val="272974"/>
                </a:solidFill>
                <a:effectLst/>
                <a:latin typeface="Arial" panose="020B0604020202020204" pitchFamily="34" charset="0"/>
                <a:ea typeface="Aptos" panose="020B0004020202020204" pitchFamily="34" charset="0"/>
                <a:cs typeface="Arial" panose="020B0604020202020204" pitchFamily="34" charset="0"/>
              </a:rPr>
              <a:t>Just Transition</a:t>
            </a:r>
          </a:p>
          <a:p>
            <a:endParaRPr lang="en-GB" sz="2800" b="1" kern="100">
              <a:effectLst/>
              <a:latin typeface="Arial" panose="020B0604020202020204" pitchFamily="34" charset="0"/>
              <a:ea typeface="Aptos" panose="020B0004020202020204" pitchFamily="34" charset="0"/>
              <a:cs typeface="Arial" panose="020B0604020202020204" pitchFamily="34" charset="0"/>
            </a:endParaRPr>
          </a:p>
          <a:p>
            <a:pPr marL="4114800" lvl="8" indent="-457200">
              <a:buFont typeface="Wingdings" pitchFamily="2" charset="2"/>
              <a:buChar char="Ø"/>
            </a:pPr>
            <a:r>
              <a:rPr lang="en-GB" sz="2800" b="1" kern="100">
                <a:latin typeface="Arial" panose="020B0604020202020204" pitchFamily="34" charset="0"/>
                <a:ea typeface="Aptos" panose="020B0004020202020204" pitchFamily="34" charset="0"/>
                <a:cs typeface="Arial" panose="020B0604020202020204" pitchFamily="34" charset="0"/>
              </a:rPr>
              <a:t>Response measures</a:t>
            </a:r>
            <a:endParaRPr lang="en-GB" sz="2800" b="1" kern="100">
              <a:effectLst/>
              <a:latin typeface="Arial" panose="020B0604020202020204" pitchFamily="34" charset="0"/>
              <a:ea typeface="Aptos" panose="020B0004020202020204" pitchFamily="34" charset="0"/>
              <a:cs typeface="Arial" panose="020B0604020202020204" pitchFamily="34" charset="0"/>
            </a:endParaRPr>
          </a:p>
          <a:p>
            <a:pPr marL="342900" indent="-342900">
              <a:buFont typeface="Arial" panose="020B0604020202020204" pitchFamily="34" charset="0"/>
              <a:buChar char="•"/>
            </a:pPr>
            <a:endParaRPr lang="en-GB" sz="2400" kern="100">
              <a:effectLst/>
              <a:latin typeface="Arial" panose="020B0604020202020204" pitchFamily="34" charset="0"/>
              <a:ea typeface="Aptos" panose="020B0004020202020204" pitchFamily="34" charset="0"/>
              <a:cs typeface="Arial" panose="020B0604020202020204" pitchFamily="34" charset="0"/>
            </a:endParaRPr>
          </a:p>
          <a:p>
            <a:pPr marL="342900" indent="-342900">
              <a:lnSpc>
                <a:spcPts val="3480"/>
              </a:lnSpc>
              <a:buFont typeface="Arial" panose="020B0604020202020204" pitchFamily="34" charset="0"/>
              <a:buChar char="•"/>
            </a:pPr>
            <a:endParaRPr lang="en-GB" sz="220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728957D-4CA5-A531-EB02-AEE7092115B3}"/>
              </a:ext>
            </a:extLst>
          </p:cNvPr>
          <p:cNvSpPr txBox="1"/>
          <p:nvPr/>
        </p:nvSpPr>
        <p:spPr>
          <a:xfrm>
            <a:off x="500063" y="357188"/>
            <a:ext cx="5729287" cy="589713"/>
          </a:xfrm>
          <a:prstGeom prst="rect">
            <a:avLst/>
          </a:prstGeom>
          <a:noFill/>
        </p:spPr>
        <p:txBody>
          <a:bodyPr wrap="square" rtlCol="0">
            <a:spAutoFit/>
          </a:bodyPr>
          <a:lstStyle/>
          <a:p>
            <a:pPr algn="l">
              <a:lnSpc>
                <a:spcPts val="4160"/>
              </a:lnSpc>
            </a:pPr>
            <a:r>
              <a:rPr lang="fr-FR" sz="3200" b="1">
                <a:solidFill>
                  <a:srgbClr val="00AED9"/>
                </a:solidFill>
                <a:latin typeface="Arial" panose="020B0604020202020204" pitchFamily="34" charset="0"/>
                <a:cs typeface="Arial" panose="020B0604020202020204" pitchFamily="34" charset="0"/>
              </a:rPr>
              <a:t>OVERVIEW </a:t>
            </a:r>
          </a:p>
        </p:txBody>
      </p:sp>
      <p:pic>
        <p:nvPicPr>
          <p:cNvPr id="7" name="Picture 6">
            <a:extLst>
              <a:ext uri="{FF2B5EF4-FFF2-40B4-BE49-F238E27FC236}">
                <a16:creationId xmlns:a16="http://schemas.microsoft.com/office/drawing/2014/main" id="{35A34539-C693-D24E-1C8F-E9C613468C28}"/>
              </a:ext>
            </a:extLst>
          </p:cNvPr>
          <p:cNvPicPr>
            <a:picLocks noChangeAspect="1"/>
          </p:cNvPicPr>
          <p:nvPr/>
        </p:nvPicPr>
        <p:blipFill>
          <a:blip r:embed="rId3"/>
          <a:stretch>
            <a:fillRect/>
          </a:stretch>
        </p:blipFill>
        <p:spPr>
          <a:xfrm>
            <a:off x="10551000" y="5349711"/>
            <a:ext cx="1164112" cy="1117547"/>
          </a:xfrm>
          <a:prstGeom prst="rect">
            <a:avLst/>
          </a:prstGeom>
        </p:spPr>
      </p:pic>
    </p:spTree>
    <p:extLst>
      <p:ext uri="{BB962C8B-B14F-4D97-AF65-F5344CB8AC3E}">
        <p14:creationId xmlns:p14="http://schemas.microsoft.com/office/powerpoint/2010/main" val="4068900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D1257B5-4241-A1E5-671D-929B230CBD1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20002D0-26C3-E700-EA04-FFD27BC8383B}"/>
              </a:ext>
            </a:extLst>
          </p:cNvPr>
          <p:cNvSpPr txBox="1"/>
          <p:nvPr/>
        </p:nvSpPr>
        <p:spPr>
          <a:xfrm>
            <a:off x="641022" y="321276"/>
            <a:ext cx="11147324" cy="589713"/>
          </a:xfrm>
          <a:prstGeom prst="rect">
            <a:avLst/>
          </a:prstGeom>
          <a:noFill/>
        </p:spPr>
        <p:txBody>
          <a:bodyPr wrap="square" rtlCol="0">
            <a:spAutoFit/>
          </a:bodyPr>
          <a:lstStyle/>
          <a:p>
            <a:pPr algn="l">
              <a:lnSpc>
                <a:spcPts val="4160"/>
              </a:lnSpc>
            </a:pPr>
            <a:r>
              <a:rPr lang="fr-FR" sz="3200" b="1" err="1">
                <a:solidFill>
                  <a:srgbClr val="272974"/>
                </a:solidFill>
                <a:latin typeface="Arial" panose="020B0604020202020204" pitchFamily="34" charset="0"/>
                <a:cs typeface="Arial" panose="020B0604020202020204" pitchFamily="34" charset="0"/>
              </a:rPr>
              <a:t>What</a:t>
            </a:r>
            <a:r>
              <a:rPr lang="fr-FR" sz="3200" b="1">
                <a:solidFill>
                  <a:srgbClr val="272974"/>
                </a:solidFill>
                <a:latin typeface="Arial" panose="020B0604020202020204" pitchFamily="34" charset="0"/>
                <a:cs typeface="Arial" panose="020B0604020202020204" pitchFamily="34" charset="0"/>
              </a:rPr>
              <a:t> to </a:t>
            </a:r>
            <a:r>
              <a:rPr lang="fr-FR" sz="3200" b="1" err="1">
                <a:solidFill>
                  <a:srgbClr val="272974"/>
                </a:solidFill>
                <a:latin typeface="Arial" panose="020B0604020202020204" pitchFamily="34" charset="0"/>
                <a:cs typeface="Arial" panose="020B0604020202020204" pitchFamily="34" charset="0"/>
              </a:rPr>
              <a:t>expect</a:t>
            </a:r>
            <a:r>
              <a:rPr lang="fr-FR" sz="3200" b="1">
                <a:solidFill>
                  <a:srgbClr val="272974"/>
                </a:solidFill>
                <a:latin typeface="Arial" panose="020B0604020202020204" pitchFamily="34" charset="0"/>
                <a:cs typeface="Arial" panose="020B0604020202020204" pitchFamily="34" charset="0"/>
              </a:rPr>
              <a:t> at COP 29?</a:t>
            </a:r>
          </a:p>
        </p:txBody>
      </p:sp>
      <p:sp>
        <p:nvSpPr>
          <p:cNvPr id="4" name="TextBox 3">
            <a:extLst>
              <a:ext uri="{FF2B5EF4-FFF2-40B4-BE49-F238E27FC236}">
                <a16:creationId xmlns:a16="http://schemas.microsoft.com/office/drawing/2014/main" id="{3E664EE3-8080-114F-8CBF-FCBAD3ACEEA4}"/>
              </a:ext>
            </a:extLst>
          </p:cNvPr>
          <p:cNvSpPr txBox="1"/>
          <p:nvPr/>
        </p:nvSpPr>
        <p:spPr>
          <a:xfrm>
            <a:off x="611341" y="1120243"/>
            <a:ext cx="11102864" cy="5736955"/>
          </a:xfrm>
          <a:prstGeom prst="rect">
            <a:avLst/>
          </a:prstGeom>
          <a:noFill/>
        </p:spPr>
        <p:txBody>
          <a:bodyPr wrap="square" rtlCol="0">
            <a:spAutoFit/>
          </a:bodyPr>
          <a:lstStyle/>
          <a:p>
            <a:pPr marL="342900" indent="-342900" algn="l">
              <a:buFont typeface="Arial" panose="020B0604020202020204" pitchFamily="34" charset="0"/>
              <a:buChar char="•"/>
            </a:pPr>
            <a:r>
              <a:rPr lang="en-GB" sz="2400" noProof="0">
                <a:latin typeface="Arial" panose="020B0604020202020204" pitchFamily="34" charset="0"/>
                <a:cs typeface="Arial" panose="020B0604020202020204" pitchFamily="34" charset="0"/>
              </a:rPr>
              <a:t>Disagreements persist in many areas, incl. inclusion of quantitative and qualitative targets to measure progress, embedding means of implementation in GGA framework, process versus outcome-based targets, etc.</a:t>
            </a:r>
          </a:p>
          <a:p>
            <a:pPr marL="342900" indent="-342900" algn="l">
              <a:buFont typeface="Arial" panose="020B0604020202020204" pitchFamily="34" charset="0"/>
              <a:buChar char="•"/>
            </a:pPr>
            <a:endParaRPr lang="en-GB" sz="2400" noProof="0">
              <a:latin typeface="Arial" panose="020B0604020202020204" pitchFamily="34" charset="0"/>
              <a:cs typeface="Arial" panose="020B0604020202020204" pitchFamily="34" charset="0"/>
            </a:endParaRPr>
          </a:p>
          <a:p>
            <a:pPr marL="342900" indent="-342900" algn="l">
              <a:buFont typeface="Wingdings" pitchFamily="2" charset="2"/>
              <a:buChar char="Ø"/>
            </a:pPr>
            <a:r>
              <a:rPr lang="en-GB" sz="2400" noProof="0">
                <a:latin typeface="Arial" panose="020B0604020202020204" pitchFamily="34" charset="0"/>
                <a:cs typeface="Arial" panose="020B0604020202020204" pitchFamily="34" charset="0"/>
              </a:rPr>
              <a:t>Decision on who will lead the process of developing indicators (Adaptation Committee / experts); clarity on experts’ engagement in process and criteria for indicator identification</a:t>
            </a:r>
          </a:p>
          <a:p>
            <a:pPr marL="342900" indent="-342900" algn="l">
              <a:buFont typeface="Wingdings" pitchFamily="2" charset="2"/>
              <a:buChar char="Ø"/>
            </a:pPr>
            <a:endParaRPr lang="en-GB" sz="2400" noProof="0">
              <a:latin typeface="Arial" panose="020B0604020202020204" pitchFamily="34" charset="0"/>
              <a:cs typeface="Arial" panose="020B0604020202020204" pitchFamily="34" charset="0"/>
            </a:endParaRPr>
          </a:p>
          <a:p>
            <a:pPr marL="116100" lvl="1" indent="-342900">
              <a:buFont typeface="Wingdings" pitchFamily="2" charset="2"/>
              <a:buChar char="Ø"/>
            </a:pPr>
            <a:r>
              <a:rPr lang="en-GB" sz="2400" noProof="0">
                <a:latin typeface="Arial" panose="020B0604020202020204" pitchFamily="34" charset="0"/>
                <a:cs typeface="Arial" panose="020B0604020202020204" pitchFamily="34" charset="0"/>
              </a:rPr>
              <a:t>What is the final output expected in Belem? </a:t>
            </a:r>
          </a:p>
          <a:p>
            <a:pPr marL="116100" lvl="1" indent="-342900">
              <a:buFont typeface="Wingdings" pitchFamily="2" charset="2"/>
              <a:buChar char="Ø"/>
            </a:pPr>
            <a:endParaRPr lang="en-GB" sz="2400" noProof="0">
              <a:latin typeface="Arial" panose="020B0604020202020204" pitchFamily="34" charset="0"/>
              <a:cs typeface="Arial" panose="020B0604020202020204" pitchFamily="34" charset="0"/>
            </a:endParaRPr>
          </a:p>
          <a:p>
            <a:pPr marL="116100" lvl="1" indent="-342900">
              <a:buFont typeface="Wingdings" pitchFamily="2" charset="2"/>
              <a:buChar char="Ø"/>
            </a:pPr>
            <a:r>
              <a:rPr lang="en-GB" sz="2400" noProof="0">
                <a:latin typeface="Arial" panose="020B0604020202020204" pitchFamily="34" charset="0"/>
                <a:cs typeface="Arial" panose="020B0604020202020204" pitchFamily="34" charset="0"/>
              </a:rPr>
              <a:t>Means of implementation: How to measure the gaps in finance, 							technology and capacity building?</a:t>
            </a:r>
          </a:p>
          <a:p>
            <a:pPr marL="1944900" lvl="5" indent="-342900">
              <a:buFont typeface="Wingdings" pitchFamily="2" charset="2"/>
              <a:buChar char="Ø"/>
            </a:pPr>
            <a:endParaRPr lang="en-GB" sz="2400" noProof="0">
              <a:latin typeface="Arial" panose="020B0604020202020204" pitchFamily="34" charset="0"/>
              <a:cs typeface="Arial" panose="020B0604020202020204" pitchFamily="34" charset="0"/>
            </a:endParaRPr>
          </a:p>
          <a:p>
            <a:pPr marL="2859300" lvl="7" indent="-342900">
              <a:buFont typeface="Wingdings" pitchFamily="2" charset="2"/>
              <a:buChar char="Ø"/>
            </a:pPr>
            <a:r>
              <a:rPr lang="en-GB" sz="2400" noProof="0">
                <a:latin typeface="Arial" panose="020B0604020202020204" pitchFamily="34" charset="0"/>
                <a:cs typeface="Arial" panose="020B0604020202020204" pitchFamily="34" charset="0"/>
              </a:rPr>
              <a:t>Contribution to future global stocktakes</a:t>
            </a:r>
          </a:p>
          <a:p>
            <a:pPr marL="342900" indent="-342900" algn="l">
              <a:lnSpc>
                <a:spcPts val="4160"/>
              </a:lnSpc>
              <a:buFont typeface="Arial" panose="020B0604020202020204" pitchFamily="34" charset="0"/>
              <a:buChar char="•"/>
            </a:pPr>
            <a:endParaRPr lang="fr-FR"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2564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9DD2AD-4CBA-FC69-A52B-8D83BBF88C1C}"/>
              </a:ext>
            </a:extLst>
          </p:cNvPr>
          <p:cNvPicPr>
            <a:picLocks noChangeAspect="1"/>
          </p:cNvPicPr>
          <p:nvPr/>
        </p:nvPicPr>
        <p:blipFill>
          <a:blip r:embed="rId3"/>
          <a:stretch>
            <a:fillRect/>
          </a:stretch>
        </p:blipFill>
        <p:spPr>
          <a:xfrm>
            <a:off x="10557831" y="5368271"/>
            <a:ext cx="1164112" cy="1117547"/>
          </a:xfrm>
          <a:prstGeom prst="rect">
            <a:avLst/>
          </a:prstGeom>
        </p:spPr>
      </p:pic>
      <p:sp>
        <p:nvSpPr>
          <p:cNvPr id="2" name="TextBox 1">
            <a:extLst>
              <a:ext uri="{FF2B5EF4-FFF2-40B4-BE49-F238E27FC236}">
                <a16:creationId xmlns:a16="http://schemas.microsoft.com/office/drawing/2014/main" id="{706A3859-5496-EA05-7178-E6F72570D55A}"/>
              </a:ext>
            </a:extLst>
          </p:cNvPr>
          <p:cNvSpPr txBox="1"/>
          <p:nvPr/>
        </p:nvSpPr>
        <p:spPr>
          <a:xfrm>
            <a:off x="611341" y="535468"/>
            <a:ext cx="10441460" cy="584775"/>
          </a:xfrm>
          <a:prstGeom prst="rect">
            <a:avLst/>
          </a:prstGeom>
          <a:noFill/>
        </p:spPr>
        <p:txBody>
          <a:bodyPr wrap="square" rtlCol="0">
            <a:spAutoFit/>
          </a:bodyPr>
          <a:lstStyle/>
          <a:p>
            <a:r>
              <a:rPr lang="en-GB" sz="3200" b="1">
                <a:solidFill>
                  <a:schemeClr val="bg1"/>
                </a:solidFill>
                <a:latin typeface="Arial" panose="020B0604020202020204" pitchFamily="34" charset="0"/>
                <a:cs typeface="Arial" panose="020B0604020202020204" pitchFamily="34" charset="0"/>
              </a:rPr>
              <a:t>Other adaptation related negotiation themes</a:t>
            </a:r>
          </a:p>
        </p:txBody>
      </p:sp>
      <p:sp>
        <p:nvSpPr>
          <p:cNvPr id="3" name="TextBox 2">
            <a:extLst>
              <a:ext uri="{FF2B5EF4-FFF2-40B4-BE49-F238E27FC236}">
                <a16:creationId xmlns:a16="http://schemas.microsoft.com/office/drawing/2014/main" id="{B64C290A-F47E-D58E-D33A-8350CE386552}"/>
              </a:ext>
            </a:extLst>
          </p:cNvPr>
          <p:cNvSpPr txBox="1"/>
          <p:nvPr/>
        </p:nvSpPr>
        <p:spPr>
          <a:xfrm>
            <a:off x="641023" y="1508289"/>
            <a:ext cx="10492033" cy="3944478"/>
          </a:xfrm>
          <a:prstGeom prst="rect">
            <a:avLst/>
          </a:prstGeom>
          <a:noFill/>
        </p:spPr>
        <p:txBody>
          <a:bodyPr wrap="square" rtlCol="0">
            <a:spAutoFit/>
          </a:bodyPr>
          <a:lstStyle/>
          <a:p>
            <a:pPr marL="342900" indent="-342900">
              <a:lnSpc>
                <a:spcPct val="110000"/>
              </a:lnSpc>
              <a:buFont typeface="Wingdings" pitchFamily="2" charset="2"/>
              <a:buChar char="Ø"/>
            </a:pPr>
            <a:endParaRPr lang="en-GB" sz="2400">
              <a:solidFill>
                <a:srgbClr val="FFFFFF"/>
              </a:solidFill>
              <a:latin typeface="Arial" panose="020B0604020202020204" pitchFamily="34" charset="0"/>
              <a:cs typeface="Arial" panose="020B0604020202020204" pitchFamily="34" charset="0"/>
            </a:endParaRPr>
          </a:p>
          <a:p>
            <a:pPr marL="342900" indent="-342900">
              <a:lnSpc>
                <a:spcPct val="110000"/>
              </a:lnSpc>
              <a:buFont typeface="Wingdings" pitchFamily="2" charset="2"/>
              <a:buChar char="Ø"/>
            </a:pPr>
            <a:r>
              <a:rPr lang="en-GB" sz="2400">
                <a:solidFill>
                  <a:srgbClr val="FFFFFF"/>
                </a:solidFill>
                <a:latin typeface="Arial" panose="020B0604020202020204" pitchFamily="34" charset="0"/>
                <a:cs typeface="Arial" panose="020B0604020202020204" pitchFamily="34" charset="0"/>
              </a:rPr>
              <a:t>National Adaptation Plans: </a:t>
            </a:r>
            <a:r>
              <a:rPr lang="en-US" sz="2400">
                <a:solidFill>
                  <a:schemeClr val="bg1"/>
                </a:solidFill>
                <a:effectLst/>
                <a:latin typeface="Arial" panose="020B0604020202020204" pitchFamily="34" charset="0"/>
                <a:ea typeface="Arial" panose="020B0604020202020204" pitchFamily="34" charset="0"/>
                <a:cs typeface="Arial" panose="020B0604020202020204" pitchFamily="34" charset="0"/>
              </a:rPr>
              <a:t>Parties are mandated to assess progress made towards the formulation and implementation of NAPs</a:t>
            </a:r>
            <a:r>
              <a:rPr lang="en-US" sz="2400">
                <a:effectLst/>
                <a:latin typeface="Arial" panose="020B0604020202020204" pitchFamily="34" charset="0"/>
                <a:ea typeface="Arial" panose="020B0604020202020204" pitchFamily="34" charset="0"/>
                <a:cs typeface="Arial" panose="020B0604020202020204" pitchFamily="34" charset="0"/>
              </a:rPr>
              <a:t>.</a:t>
            </a:r>
            <a:r>
              <a:rPr lang="en-GB" sz="2400">
                <a:effectLst/>
                <a:latin typeface="Arial" panose="020B0604020202020204" pitchFamily="34" charset="0"/>
                <a:cs typeface="Arial" panose="020B0604020202020204" pitchFamily="34" charset="0"/>
              </a:rPr>
              <a:t> </a:t>
            </a:r>
            <a:endParaRPr lang="en-GB" sz="2400">
              <a:solidFill>
                <a:srgbClr val="FFFFFF"/>
              </a:solidFill>
              <a:latin typeface="Arial" panose="020B0604020202020204" pitchFamily="34" charset="0"/>
              <a:cs typeface="Arial" panose="020B0604020202020204" pitchFamily="34" charset="0"/>
            </a:endParaRPr>
          </a:p>
          <a:p>
            <a:pPr marL="342900" indent="-342900">
              <a:lnSpc>
                <a:spcPct val="110000"/>
              </a:lnSpc>
              <a:buFont typeface="Wingdings" pitchFamily="2" charset="2"/>
              <a:buChar char="Ø"/>
            </a:pPr>
            <a:r>
              <a:rPr lang="en-GB" sz="2400">
                <a:solidFill>
                  <a:srgbClr val="FFFFFF"/>
                </a:solidFill>
                <a:latin typeface="Arial" panose="020B0604020202020204" pitchFamily="34" charset="0"/>
                <a:cs typeface="Arial" panose="020B0604020202020204" pitchFamily="34" charset="0"/>
              </a:rPr>
              <a:t>Review of the Adaptation Committee</a:t>
            </a:r>
          </a:p>
          <a:p>
            <a:pPr marL="342900" indent="-342900">
              <a:buFont typeface="Wingdings" pitchFamily="2" charset="2"/>
              <a:buChar char="Ø"/>
            </a:pPr>
            <a:r>
              <a:rPr lang="en-GB" sz="2400">
                <a:solidFill>
                  <a:srgbClr val="FFFFFF"/>
                </a:solidFill>
                <a:latin typeface="Arial" panose="020B0604020202020204" pitchFamily="34" charset="0"/>
                <a:cs typeface="Arial" panose="020B0604020202020204" pitchFamily="34" charset="0"/>
              </a:rPr>
              <a:t>Adaptation finance: </a:t>
            </a:r>
            <a:r>
              <a:rPr lang="en-GB" sz="2400">
                <a:solidFill>
                  <a:schemeClr val="bg1"/>
                </a:solidFill>
                <a:latin typeface="Arial" panose="020B0604020202020204" pitchFamily="34" charset="0"/>
                <a:cs typeface="Arial" panose="020B0604020202020204" pitchFamily="34" charset="0"/>
              </a:rPr>
              <a:t>GST1 acknowledged that funding for adaptation will need to be significantly increased beyond the doubling provided for in </a:t>
            </a:r>
            <a:r>
              <a:rPr lang="en-GB" sz="2400" u="sng">
                <a:solidFill>
                  <a:schemeClr val="bg1"/>
                </a:solidFill>
                <a:latin typeface="Arial" panose="020B0604020202020204" pitchFamily="34" charset="0"/>
                <a:cs typeface="Arial" panose="020B0604020202020204" pitchFamily="34" charset="0"/>
              </a:rPr>
              <a:t>D</a:t>
            </a:r>
            <a:r>
              <a:rPr lang="en-GB" sz="240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ecision</a:t>
            </a:r>
            <a:r>
              <a:rPr lang="en-GB" sz="2400" u="sng">
                <a:solidFill>
                  <a:schemeClr val="bg1"/>
                </a:solidFill>
                <a:latin typeface="Arial" panose="020B0604020202020204" pitchFamily="34" charset="0"/>
                <a:cs typeface="Arial" panose="020B0604020202020204" pitchFamily="34" charset="0"/>
              </a:rPr>
              <a:t> </a:t>
            </a:r>
            <a:r>
              <a:rPr lang="en-GB" sz="240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1/CMA.3</a:t>
            </a:r>
            <a:r>
              <a:rPr lang="en-GB" sz="2400">
                <a:solidFill>
                  <a:schemeClr val="bg1"/>
                </a:solidFill>
                <a:latin typeface="Arial" panose="020B0604020202020204" pitchFamily="34" charset="0"/>
                <a:cs typeface="Arial" panose="020B0604020202020204" pitchFamily="34" charset="0"/>
              </a:rPr>
              <a:t> to meet the urgent and evolving need to accelerate adaptation</a:t>
            </a:r>
            <a:endParaRPr lang="en-GB" sz="2400">
              <a:solidFill>
                <a:srgbClr val="FFFFFF"/>
              </a:solidFill>
              <a:latin typeface="Arial" panose="020B0604020202020204" pitchFamily="34" charset="0"/>
              <a:cs typeface="Arial" panose="020B0604020202020204" pitchFamily="34" charset="0"/>
            </a:endParaRPr>
          </a:p>
          <a:p>
            <a:pPr marL="342900" indent="-342900">
              <a:lnSpc>
                <a:spcPct val="110000"/>
              </a:lnSpc>
              <a:buFont typeface="Wingdings" pitchFamily="2" charset="2"/>
              <a:buChar char="Ø"/>
            </a:pPr>
            <a:endParaRPr lang="en-GB" sz="2400">
              <a:solidFill>
                <a:srgbClr val="FFFFFF"/>
              </a:solidFill>
              <a:latin typeface="Arial" panose="020B0604020202020204" pitchFamily="34" charset="0"/>
              <a:cs typeface="Arial" panose="020B0604020202020204" pitchFamily="34" charset="0"/>
            </a:endParaRPr>
          </a:p>
          <a:p>
            <a:pPr marL="342900" indent="-342900">
              <a:lnSpc>
                <a:spcPct val="110000"/>
              </a:lnSpc>
              <a:buFont typeface="Arial" panose="020B0604020202020204" pitchFamily="34" charset="0"/>
              <a:buChar char="•"/>
            </a:pPr>
            <a:endParaRPr lang="en-GB" sz="220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8523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CD42DBB-F1B1-4179-1709-EC856A493E2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A9DE366-9F99-DA4F-85CC-C78D6F3BA26A}"/>
              </a:ext>
            </a:extLst>
          </p:cNvPr>
          <p:cNvSpPr txBox="1"/>
          <p:nvPr/>
        </p:nvSpPr>
        <p:spPr>
          <a:xfrm>
            <a:off x="630137" y="2477117"/>
            <a:ext cx="10492033" cy="671466"/>
          </a:xfrm>
          <a:prstGeom prst="rect">
            <a:avLst/>
          </a:prstGeom>
          <a:noFill/>
        </p:spPr>
        <p:txBody>
          <a:bodyPr wrap="square" rtlCol="0">
            <a:spAutoFit/>
          </a:bodyPr>
          <a:lstStyle/>
          <a:p>
            <a:pPr algn="ctr">
              <a:lnSpc>
                <a:spcPts val="4160"/>
              </a:lnSpc>
            </a:pPr>
            <a:r>
              <a:rPr lang="en-GB" sz="6000" b="1">
                <a:solidFill>
                  <a:srgbClr val="00AED9"/>
                </a:solidFill>
                <a:latin typeface="Arial" panose="020B0604020202020204" pitchFamily="34" charset="0"/>
                <a:cs typeface="Arial" panose="020B0604020202020204" pitchFamily="34" charset="0"/>
              </a:rPr>
              <a:t>LOSS AND DAMAGE</a:t>
            </a:r>
          </a:p>
        </p:txBody>
      </p:sp>
    </p:spTree>
    <p:extLst>
      <p:ext uri="{BB962C8B-B14F-4D97-AF65-F5344CB8AC3E}">
        <p14:creationId xmlns:p14="http://schemas.microsoft.com/office/powerpoint/2010/main" val="3440984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8"/>
          <p:cNvSpPr txBox="1">
            <a:spLocks noGrp="1"/>
          </p:cNvSpPr>
          <p:nvPr>
            <p:ph type="title"/>
          </p:nvPr>
        </p:nvSpPr>
        <p:spPr>
          <a:xfrm>
            <a:off x="452672" y="274638"/>
            <a:ext cx="8516293" cy="13278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7030A0"/>
              </a:buClr>
              <a:buSzPts val="3200"/>
              <a:buFont typeface="Libre Franklin Medium"/>
              <a:buNone/>
            </a:pPr>
            <a:r>
              <a:rPr lang="fr-FR" sz="3200" b="1" i="0" u="none" strike="noStrike" err="1">
                <a:solidFill>
                  <a:srgbClr val="272974"/>
                </a:solidFill>
                <a:latin typeface="Arial" panose="020B0604020202020204" pitchFamily="34" charset="0"/>
                <a:ea typeface="Libre Franklin Medium"/>
                <a:cs typeface="Arial" panose="020B0604020202020204" pitchFamily="34" charset="0"/>
                <a:sym typeface="Libre Franklin Medium"/>
              </a:rPr>
              <a:t>Milestones</a:t>
            </a:r>
            <a:r>
              <a:rPr lang="fr-FR" sz="3200" b="1" i="0" u="none" strike="noStrike">
                <a:solidFill>
                  <a:srgbClr val="272974"/>
                </a:solidFill>
                <a:latin typeface="Arial" panose="020B0604020202020204" pitchFamily="34" charset="0"/>
                <a:ea typeface="Libre Franklin Medium"/>
                <a:cs typeface="Arial" panose="020B0604020202020204" pitchFamily="34" charset="0"/>
                <a:sym typeface="Libre Franklin Medium"/>
              </a:rPr>
              <a:t> on </a:t>
            </a:r>
            <a:r>
              <a:rPr lang="fr-FR" sz="3200" b="1" i="0" u="none" strike="noStrike" err="1">
                <a:solidFill>
                  <a:srgbClr val="272974"/>
                </a:solidFill>
                <a:latin typeface="Arial" panose="020B0604020202020204" pitchFamily="34" charset="0"/>
                <a:ea typeface="Libre Franklin Medium"/>
                <a:cs typeface="Arial" panose="020B0604020202020204" pitchFamily="34" charset="0"/>
                <a:sym typeface="Libre Franklin Medium"/>
              </a:rPr>
              <a:t>Loss</a:t>
            </a:r>
            <a:r>
              <a:rPr lang="fr-FR" sz="3200" b="1" i="0" u="none" strike="noStrike">
                <a:solidFill>
                  <a:srgbClr val="272974"/>
                </a:solidFill>
                <a:latin typeface="Arial" panose="020B0604020202020204" pitchFamily="34" charset="0"/>
                <a:ea typeface="Libre Franklin Medium"/>
                <a:cs typeface="Arial" panose="020B0604020202020204" pitchFamily="34" charset="0"/>
                <a:sym typeface="Libre Franklin Medium"/>
              </a:rPr>
              <a:t> and Damage</a:t>
            </a:r>
            <a:endParaRPr sz="3200" b="1">
              <a:solidFill>
                <a:srgbClr val="272974"/>
              </a:solidFill>
              <a:latin typeface="Arial" panose="020B0604020202020204" pitchFamily="34" charset="0"/>
              <a:cs typeface="Arial" panose="020B0604020202020204" pitchFamily="34" charset="0"/>
            </a:endParaRPr>
          </a:p>
        </p:txBody>
      </p:sp>
      <p:pic>
        <p:nvPicPr>
          <p:cNvPr id="87" name="Google Shape;87;p8"/>
          <p:cNvPicPr preferRelativeResize="0"/>
          <p:nvPr/>
        </p:nvPicPr>
        <p:blipFill rotWithShape="1">
          <a:blip r:embed="rId3">
            <a:alphaModFix/>
          </a:blip>
          <a:srcRect/>
          <a:stretch/>
        </p:blipFill>
        <p:spPr>
          <a:xfrm>
            <a:off x="452672" y="1602463"/>
            <a:ext cx="9694505" cy="4603028"/>
          </a:xfrm>
          <a:prstGeom prst="rect">
            <a:avLst/>
          </a:prstGeom>
          <a:noFill/>
          <a:ln>
            <a:noFill/>
          </a:ln>
        </p:spPr>
      </p:pic>
      <p:sp>
        <p:nvSpPr>
          <p:cNvPr id="2" name="TextBox 1">
            <a:extLst>
              <a:ext uri="{FF2B5EF4-FFF2-40B4-BE49-F238E27FC236}">
                <a16:creationId xmlns:a16="http://schemas.microsoft.com/office/drawing/2014/main" id="{CC68D182-6C2B-8359-B603-429F290FA742}"/>
              </a:ext>
            </a:extLst>
          </p:cNvPr>
          <p:cNvSpPr txBox="1"/>
          <p:nvPr/>
        </p:nvSpPr>
        <p:spPr>
          <a:xfrm>
            <a:off x="10649415" y="5062654"/>
            <a:ext cx="1349297" cy="523220"/>
          </a:xfrm>
          <a:prstGeom prst="rect">
            <a:avLst/>
          </a:prstGeom>
          <a:noFill/>
        </p:spPr>
        <p:txBody>
          <a:bodyPr wrap="square" rtlCol="0">
            <a:spAutoFit/>
          </a:bodyPr>
          <a:lstStyle/>
          <a:p>
            <a:r>
              <a:rPr lang="fr-FR" sz="1400">
                <a:latin typeface="Avenir Next" panose="020B0503020202020204" pitchFamily="34" charset="0"/>
              </a:rPr>
              <a:t>Source: UNFCCC</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7"/>
          <p:cNvSpPr txBox="1">
            <a:spLocks noGrp="1"/>
          </p:cNvSpPr>
          <p:nvPr>
            <p:ph type="title"/>
          </p:nvPr>
        </p:nvSpPr>
        <p:spPr>
          <a:xfrm>
            <a:off x="392318" y="283691"/>
            <a:ext cx="9320394" cy="13278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00"/>
              </a:buClr>
              <a:buSzPts val="2800"/>
              <a:buFont typeface="Libre Franklin Medium"/>
              <a:buNone/>
            </a:pPr>
            <a:r>
              <a:rPr lang="fr-FR" sz="3200" b="1" i="0" u="none" strike="noStrike" err="1">
                <a:solidFill>
                  <a:srgbClr val="272974"/>
                </a:solidFill>
                <a:latin typeface="Arial" panose="020B0604020202020204" pitchFamily="34" charset="0"/>
                <a:ea typeface="Libre Franklin Medium"/>
                <a:cs typeface="Arial" panose="020B0604020202020204" pitchFamily="34" charset="0"/>
                <a:sym typeface="Libre Franklin Medium"/>
              </a:rPr>
              <a:t>Loss</a:t>
            </a:r>
            <a:r>
              <a:rPr lang="fr-FR" sz="3200" b="1" i="0" u="none" strike="noStrike">
                <a:solidFill>
                  <a:srgbClr val="272974"/>
                </a:solidFill>
                <a:latin typeface="Arial" panose="020B0604020202020204" pitchFamily="34" charset="0"/>
                <a:ea typeface="Libre Franklin Medium"/>
                <a:cs typeface="Arial" panose="020B0604020202020204" pitchFamily="34" charset="0"/>
                <a:sym typeface="Libre Franklin Medium"/>
              </a:rPr>
              <a:t> and Damage </a:t>
            </a:r>
            <a:r>
              <a:rPr lang="fr-FR" sz="3200" b="1" i="0" u="none" strike="noStrike" err="1">
                <a:solidFill>
                  <a:srgbClr val="272974"/>
                </a:solidFill>
                <a:latin typeface="Arial" panose="020B0604020202020204" pitchFamily="34" charset="0"/>
                <a:ea typeface="Libre Franklin Medium"/>
                <a:cs typeface="Arial" panose="020B0604020202020204" pitchFamily="34" charset="0"/>
                <a:sym typeface="Libre Franklin Medium"/>
              </a:rPr>
              <a:t>under</a:t>
            </a:r>
            <a:r>
              <a:rPr lang="fr-FR" sz="3200" b="1" i="0" u="none" strike="noStrike">
                <a:solidFill>
                  <a:srgbClr val="272974"/>
                </a:solidFill>
                <a:latin typeface="Arial" panose="020B0604020202020204" pitchFamily="34" charset="0"/>
                <a:ea typeface="Libre Franklin Medium"/>
                <a:cs typeface="Arial" panose="020B0604020202020204" pitchFamily="34" charset="0"/>
                <a:sym typeface="Libre Franklin Medium"/>
              </a:rPr>
              <a:t> the UNFCCC process</a:t>
            </a:r>
            <a:endParaRPr sz="3200" b="1">
              <a:solidFill>
                <a:srgbClr val="272974"/>
              </a:solidFill>
              <a:latin typeface="Arial" panose="020B0604020202020204" pitchFamily="34" charset="0"/>
              <a:cs typeface="Arial" panose="020B0604020202020204" pitchFamily="34" charset="0"/>
            </a:endParaRPr>
          </a:p>
        </p:txBody>
      </p:sp>
      <p:sp>
        <p:nvSpPr>
          <p:cNvPr id="74" name="Google Shape;74;p7"/>
          <p:cNvSpPr txBox="1">
            <a:spLocks noGrp="1"/>
          </p:cNvSpPr>
          <p:nvPr>
            <p:ph type="body" idx="2"/>
          </p:nvPr>
        </p:nvSpPr>
        <p:spPr>
          <a:xfrm>
            <a:off x="7367752" y="1892175"/>
            <a:ext cx="2743200" cy="384647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800"/>
              <a:buNone/>
            </a:pPr>
            <a:endParaRPr/>
          </a:p>
        </p:txBody>
      </p:sp>
      <p:sp>
        <p:nvSpPr>
          <p:cNvPr id="75" name="Google Shape;75;p7"/>
          <p:cNvSpPr txBox="1">
            <a:spLocks noGrp="1"/>
          </p:cNvSpPr>
          <p:nvPr>
            <p:ph type="body" idx="1"/>
          </p:nvPr>
        </p:nvSpPr>
        <p:spPr>
          <a:xfrm>
            <a:off x="392317" y="1892175"/>
            <a:ext cx="6470938" cy="4233989"/>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800"/>
              <a:buNone/>
            </a:pPr>
            <a:endParaRPr/>
          </a:p>
          <a:p>
            <a:pPr marL="0" lvl="0" indent="0" algn="l" rtl="0">
              <a:spcBef>
                <a:spcPts val="560"/>
              </a:spcBef>
              <a:spcAft>
                <a:spcPts val="0"/>
              </a:spcAft>
              <a:buClr>
                <a:schemeClr val="dk1"/>
              </a:buClr>
              <a:buSzPts val="2800"/>
              <a:buNone/>
            </a:pPr>
            <a:endParaRPr/>
          </a:p>
          <a:p>
            <a:pPr marL="0" lvl="0" indent="0" algn="l" rtl="0">
              <a:spcBef>
                <a:spcPts val="560"/>
              </a:spcBef>
              <a:spcAft>
                <a:spcPts val="0"/>
              </a:spcAft>
              <a:buClr>
                <a:schemeClr val="dk1"/>
              </a:buClr>
              <a:buSzPts val="2800"/>
              <a:buNone/>
            </a:pPr>
            <a:endParaRPr/>
          </a:p>
          <a:p>
            <a:pPr marL="0" lvl="0" indent="0" algn="l" rtl="0">
              <a:spcBef>
                <a:spcPts val="560"/>
              </a:spcBef>
              <a:spcAft>
                <a:spcPts val="0"/>
              </a:spcAft>
              <a:buClr>
                <a:schemeClr val="dk1"/>
              </a:buClr>
              <a:buSzPts val="2800"/>
              <a:buNone/>
            </a:pPr>
            <a:endParaRPr/>
          </a:p>
        </p:txBody>
      </p:sp>
      <p:sp>
        <p:nvSpPr>
          <p:cNvPr id="76" name="Google Shape;76;p7"/>
          <p:cNvSpPr/>
          <p:nvPr/>
        </p:nvSpPr>
        <p:spPr>
          <a:xfrm>
            <a:off x="493986" y="1892175"/>
            <a:ext cx="6138042" cy="735411"/>
          </a:xfrm>
          <a:prstGeom prst="rect">
            <a:avLst/>
          </a:prstGeom>
          <a:solidFill>
            <a:srgbClr val="00AED9"/>
          </a:solidFill>
          <a:ln w="25400" cap="flat" cmpd="sng">
            <a:solidFill>
              <a:srgbClr val="045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400" b="1" err="1">
                <a:solidFill>
                  <a:schemeClr val="bg1"/>
                </a:solidFill>
                <a:latin typeface="Arial" panose="020B0604020202020204" pitchFamily="34" charset="0"/>
                <a:ea typeface="Arial"/>
                <a:cs typeface="Arial" panose="020B0604020202020204" pitchFamily="34" charset="0"/>
                <a:sym typeface="Arial"/>
              </a:rPr>
              <a:t>Warsaw</a:t>
            </a:r>
            <a:r>
              <a:rPr lang="fr-FR" sz="2400" b="1">
                <a:solidFill>
                  <a:schemeClr val="bg1"/>
                </a:solidFill>
                <a:latin typeface="Arial" panose="020B0604020202020204" pitchFamily="34" charset="0"/>
                <a:ea typeface="Arial"/>
                <a:cs typeface="Arial" panose="020B0604020202020204" pitchFamily="34" charset="0"/>
                <a:sym typeface="Arial"/>
              </a:rPr>
              <a:t> International </a:t>
            </a:r>
            <a:r>
              <a:rPr lang="en-GB" sz="2400" b="1">
                <a:solidFill>
                  <a:schemeClr val="bg1"/>
                </a:solidFill>
                <a:latin typeface="Arial" panose="020B0604020202020204" pitchFamily="34" charset="0"/>
                <a:ea typeface="Arial"/>
                <a:cs typeface="Arial" panose="020B0604020202020204" pitchFamily="34" charset="0"/>
                <a:sym typeface="Arial"/>
              </a:rPr>
              <a:t>Mechanism</a:t>
            </a:r>
            <a:r>
              <a:rPr lang="fr-FR" sz="2400" b="1">
                <a:solidFill>
                  <a:schemeClr val="bg1"/>
                </a:solidFill>
                <a:latin typeface="Arial" panose="020B0604020202020204" pitchFamily="34" charset="0"/>
                <a:ea typeface="Arial"/>
                <a:cs typeface="Arial" panose="020B0604020202020204" pitchFamily="34" charset="0"/>
                <a:sym typeface="Arial"/>
              </a:rPr>
              <a:t> (WIM)</a:t>
            </a:r>
            <a:endParaRPr sz="2400" b="1">
              <a:solidFill>
                <a:schemeClr val="bg1"/>
              </a:solidFill>
              <a:latin typeface="Arial" panose="020B0604020202020204" pitchFamily="34" charset="0"/>
              <a:cs typeface="Arial" panose="020B0604020202020204" pitchFamily="34" charset="0"/>
            </a:endParaRPr>
          </a:p>
        </p:txBody>
      </p:sp>
      <p:sp>
        <p:nvSpPr>
          <p:cNvPr id="77" name="Google Shape;77;p7"/>
          <p:cNvSpPr/>
          <p:nvPr/>
        </p:nvSpPr>
        <p:spPr>
          <a:xfrm>
            <a:off x="819807" y="3429000"/>
            <a:ext cx="1912883" cy="2309648"/>
          </a:xfrm>
          <a:prstGeom prst="rect">
            <a:avLst/>
          </a:prstGeom>
          <a:solidFill>
            <a:srgbClr val="00AED9"/>
          </a:solidFill>
          <a:ln w="25400" cap="flat" cmpd="sng">
            <a:solidFill>
              <a:srgbClr val="007F9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400" err="1">
                <a:solidFill>
                  <a:srgbClr val="FFFFFF"/>
                </a:solidFill>
                <a:latin typeface="Arial" panose="020B0604020202020204" pitchFamily="34" charset="0"/>
                <a:ea typeface="Arial"/>
                <a:cs typeface="Arial" panose="020B0604020202020204" pitchFamily="34" charset="0"/>
                <a:sym typeface="Arial"/>
              </a:rPr>
              <a:t>Executive</a:t>
            </a:r>
            <a:r>
              <a:rPr lang="fr-FR" sz="2400">
                <a:solidFill>
                  <a:srgbClr val="FFFFFF"/>
                </a:solidFill>
                <a:latin typeface="Arial" panose="020B0604020202020204" pitchFamily="34" charset="0"/>
                <a:ea typeface="Arial"/>
                <a:cs typeface="Arial" panose="020B0604020202020204" pitchFamily="34" charset="0"/>
                <a:sym typeface="Arial"/>
              </a:rPr>
              <a:t> </a:t>
            </a:r>
            <a:r>
              <a:rPr lang="fr-FR" sz="2400" err="1">
                <a:solidFill>
                  <a:srgbClr val="FFFFFF"/>
                </a:solidFill>
                <a:latin typeface="Arial" panose="020B0604020202020204" pitchFamily="34" charset="0"/>
                <a:ea typeface="Arial"/>
                <a:cs typeface="Arial" panose="020B0604020202020204" pitchFamily="34" charset="0"/>
                <a:sym typeface="Arial"/>
              </a:rPr>
              <a:t>Committee</a:t>
            </a:r>
            <a:endParaRPr sz="2400">
              <a:solidFill>
                <a:srgbClr val="FFFFFF"/>
              </a:solidFill>
              <a:latin typeface="Arial" panose="020B0604020202020204" pitchFamily="34" charset="0"/>
              <a:ea typeface="Arial"/>
              <a:cs typeface="Arial" panose="020B0604020202020204" pitchFamily="34" charset="0"/>
              <a:sym typeface="Arial"/>
            </a:endParaRPr>
          </a:p>
        </p:txBody>
      </p:sp>
      <p:sp>
        <p:nvSpPr>
          <p:cNvPr id="78" name="Google Shape;78;p7"/>
          <p:cNvSpPr/>
          <p:nvPr/>
        </p:nvSpPr>
        <p:spPr>
          <a:xfrm>
            <a:off x="3930869" y="3429000"/>
            <a:ext cx="1660634" cy="2309648"/>
          </a:xfrm>
          <a:prstGeom prst="rect">
            <a:avLst/>
          </a:prstGeom>
          <a:solidFill>
            <a:srgbClr val="00AED9"/>
          </a:solidFill>
          <a:ln w="25400" cap="flat" cmpd="sng">
            <a:solidFill>
              <a:srgbClr val="007F9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400">
                <a:solidFill>
                  <a:srgbClr val="FFFFFF"/>
                </a:solidFill>
                <a:latin typeface="Arial" panose="020B0604020202020204" pitchFamily="34" charset="0"/>
                <a:ea typeface="Arial"/>
                <a:cs typeface="Arial" panose="020B0604020202020204" pitchFamily="34" charset="0"/>
                <a:sym typeface="Arial"/>
              </a:rPr>
              <a:t>Santiago Network</a:t>
            </a:r>
            <a:endParaRPr sz="2400">
              <a:solidFill>
                <a:srgbClr val="FFFFFF"/>
              </a:solidFill>
              <a:latin typeface="Arial" panose="020B0604020202020204" pitchFamily="34" charset="0"/>
              <a:cs typeface="Arial" panose="020B0604020202020204" pitchFamily="34" charset="0"/>
            </a:endParaRPr>
          </a:p>
        </p:txBody>
      </p:sp>
      <p:sp>
        <p:nvSpPr>
          <p:cNvPr id="79" name="Google Shape;79;p7"/>
          <p:cNvSpPr/>
          <p:nvPr/>
        </p:nvSpPr>
        <p:spPr>
          <a:xfrm>
            <a:off x="7430814" y="1996966"/>
            <a:ext cx="2816772" cy="3741682"/>
          </a:xfrm>
          <a:prstGeom prst="rect">
            <a:avLst/>
          </a:prstGeom>
          <a:solidFill>
            <a:srgbClr val="00AED9"/>
          </a:solidFill>
          <a:ln w="25400" cap="flat" cmpd="sng">
            <a:solidFill>
              <a:srgbClr val="007F9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400" b="1" err="1">
                <a:solidFill>
                  <a:srgbClr val="FFFFFF"/>
                </a:solidFill>
                <a:latin typeface="Arial" panose="020B0604020202020204" pitchFamily="34" charset="0"/>
                <a:ea typeface="Arial"/>
                <a:cs typeface="Arial" panose="020B0604020202020204" pitchFamily="34" charset="0"/>
                <a:sym typeface="Arial"/>
              </a:rPr>
              <a:t>Loss</a:t>
            </a:r>
            <a:r>
              <a:rPr lang="fr-FR" sz="2400" b="1">
                <a:solidFill>
                  <a:srgbClr val="FFFFFF"/>
                </a:solidFill>
                <a:latin typeface="Arial" panose="020B0604020202020204" pitchFamily="34" charset="0"/>
                <a:ea typeface="Arial"/>
                <a:cs typeface="Arial" panose="020B0604020202020204" pitchFamily="34" charset="0"/>
                <a:sym typeface="Arial"/>
              </a:rPr>
              <a:t> and Damage </a:t>
            </a:r>
            <a:r>
              <a:rPr lang="fr-FR" sz="2400" b="1" err="1">
                <a:solidFill>
                  <a:srgbClr val="FFFFFF"/>
                </a:solidFill>
                <a:latin typeface="Arial" panose="020B0604020202020204" pitchFamily="34" charset="0"/>
                <a:ea typeface="Arial"/>
                <a:cs typeface="Arial" panose="020B0604020202020204" pitchFamily="34" charset="0"/>
                <a:sym typeface="Arial"/>
              </a:rPr>
              <a:t>Fund</a:t>
            </a:r>
            <a:r>
              <a:rPr lang="fr-FR" sz="2400" b="1">
                <a:solidFill>
                  <a:srgbClr val="FFFFFF"/>
                </a:solidFill>
                <a:latin typeface="Arial" panose="020B0604020202020204" pitchFamily="34" charset="0"/>
                <a:ea typeface="Arial"/>
                <a:cs typeface="Arial" panose="020B0604020202020204" pitchFamily="34" charset="0"/>
                <a:sym typeface="Arial"/>
              </a:rPr>
              <a:t> and </a:t>
            </a:r>
            <a:r>
              <a:rPr lang="fr-FR" sz="2400" b="1" err="1">
                <a:solidFill>
                  <a:srgbClr val="FFFFFF"/>
                </a:solidFill>
                <a:latin typeface="Arial" panose="020B0604020202020204" pitchFamily="34" charset="0"/>
                <a:ea typeface="Arial"/>
                <a:cs typeface="Arial" panose="020B0604020202020204" pitchFamily="34" charset="0"/>
                <a:sym typeface="Arial"/>
              </a:rPr>
              <a:t>Funding</a:t>
            </a:r>
            <a:r>
              <a:rPr lang="fr-FR" sz="2400" b="1">
                <a:solidFill>
                  <a:srgbClr val="FFFFFF"/>
                </a:solidFill>
                <a:latin typeface="Arial" panose="020B0604020202020204" pitchFamily="34" charset="0"/>
                <a:ea typeface="Arial"/>
                <a:cs typeface="Arial" panose="020B0604020202020204" pitchFamily="34" charset="0"/>
                <a:sym typeface="Arial"/>
              </a:rPr>
              <a:t> Arrangements</a:t>
            </a:r>
            <a:endParaRPr sz="2400" b="1">
              <a:solidFill>
                <a:srgbClr val="FFFFFF"/>
              </a:solidFill>
              <a:latin typeface="Arial" panose="020B0604020202020204" pitchFamily="34" charset="0"/>
              <a:cs typeface="Arial" panose="020B0604020202020204" pitchFamily="34" charset="0"/>
            </a:endParaRPr>
          </a:p>
        </p:txBody>
      </p:sp>
      <p:sp>
        <p:nvSpPr>
          <p:cNvPr id="80" name="Google Shape;80;p7"/>
          <p:cNvSpPr/>
          <p:nvPr/>
        </p:nvSpPr>
        <p:spPr>
          <a:xfrm>
            <a:off x="1681655" y="2795752"/>
            <a:ext cx="273269" cy="525517"/>
          </a:xfrm>
          <a:prstGeom prst="downArrow">
            <a:avLst>
              <a:gd name="adj1" fmla="val 50000"/>
              <a:gd name="adj2" fmla="val 50000"/>
            </a:avLst>
          </a:prstGeom>
          <a:solidFill>
            <a:srgbClr val="00AED9"/>
          </a:solidFill>
          <a:ln w="25400" cap="flat" cmpd="sng">
            <a:solidFill>
              <a:srgbClr val="007F9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1" name="Google Shape;81;p7"/>
          <p:cNvSpPr/>
          <p:nvPr/>
        </p:nvSpPr>
        <p:spPr>
          <a:xfrm>
            <a:off x="4719145" y="2795752"/>
            <a:ext cx="273269" cy="525517"/>
          </a:xfrm>
          <a:prstGeom prst="downArrow">
            <a:avLst>
              <a:gd name="adj1" fmla="val 50000"/>
              <a:gd name="adj2" fmla="val 50000"/>
            </a:avLst>
          </a:prstGeom>
          <a:solidFill>
            <a:srgbClr val="00AED9"/>
          </a:solidFill>
          <a:ln w="25400" cap="flat" cmpd="sng">
            <a:solidFill>
              <a:srgbClr val="007F9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 name="Picture 3">
            <a:extLst>
              <a:ext uri="{FF2B5EF4-FFF2-40B4-BE49-F238E27FC236}">
                <a16:creationId xmlns:a16="http://schemas.microsoft.com/office/drawing/2014/main" id="{538765AF-477F-6EC5-79E5-D658261048C7}"/>
              </a:ext>
            </a:extLst>
          </p:cNvPr>
          <p:cNvPicPr>
            <a:picLocks noChangeAspect="1"/>
          </p:cNvPicPr>
          <p:nvPr/>
        </p:nvPicPr>
        <p:blipFill>
          <a:blip r:embed="rId3"/>
          <a:stretch>
            <a:fillRect/>
          </a:stretch>
        </p:blipFill>
        <p:spPr>
          <a:xfrm>
            <a:off x="10822848" y="5349711"/>
            <a:ext cx="1164112" cy="111754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C3800-0E22-799D-3A51-B6E29F99455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F6D01D9-CF16-62D9-D312-7D69DE74FD81}"/>
              </a:ext>
            </a:extLst>
          </p:cNvPr>
          <p:cNvSpPr txBox="1"/>
          <p:nvPr/>
        </p:nvSpPr>
        <p:spPr>
          <a:xfrm>
            <a:off x="611341" y="535468"/>
            <a:ext cx="10441460" cy="584775"/>
          </a:xfrm>
          <a:prstGeom prst="rect">
            <a:avLst/>
          </a:prstGeom>
          <a:noFill/>
        </p:spPr>
        <p:txBody>
          <a:bodyPr wrap="square" rtlCol="0">
            <a:spAutoFit/>
          </a:bodyPr>
          <a:lstStyle/>
          <a:p>
            <a:r>
              <a:rPr lang="en-GB" sz="3200" b="1">
                <a:solidFill>
                  <a:srgbClr val="272974"/>
                </a:solidFill>
                <a:latin typeface="Arial" panose="020B0604020202020204" pitchFamily="34" charset="0"/>
                <a:cs typeface="Arial" panose="020B0604020202020204" pitchFamily="34" charset="0"/>
              </a:rPr>
              <a:t>Warsaw International Mechanism</a:t>
            </a:r>
          </a:p>
        </p:txBody>
      </p:sp>
      <p:sp>
        <p:nvSpPr>
          <p:cNvPr id="5" name="TextBox 4">
            <a:extLst>
              <a:ext uri="{FF2B5EF4-FFF2-40B4-BE49-F238E27FC236}">
                <a16:creationId xmlns:a16="http://schemas.microsoft.com/office/drawing/2014/main" id="{B042729B-C5D1-6BCA-F044-00CC05414898}"/>
              </a:ext>
            </a:extLst>
          </p:cNvPr>
          <p:cNvSpPr txBox="1"/>
          <p:nvPr/>
        </p:nvSpPr>
        <p:spPr>
          <a:xfrm>
            <a:off x="285751" y="1508289"/>
            <a:ext cx="11730038" cy="4832092"/>
          </a:xfrm>
          <a:prstGeom prst="rect">
            <a:avLst/>
          </a:prstGeom>
          <a:noFill/>
        </p:spPr>
        <p:txBody>
          <a:bodyPr wrap="square" rtlCol="0">
            <a:spAutoFit/>
          </a:bodyPr>
          <a:lstStyle/>
          <a:p>
            <a:pPr marL="342900" indent="-342900">
              <a:buFont typeface="Arial" panose="020B0604020202020204" pitchFamily="34" charset="0"/>
              <a:buChar char="•"/>
            </a:pPr>
            <a:r>
              <a:rPr lang="en-GB" sz="2400" kern="100">
                <a:effectLst/>
                <a:latin typeface="Arial" panose="020B0604020202020204" pitchFamily="34" charset="0"/>
                <a:ea typeface="Aptos" panose="020B0004020202020204" pitchFamily="34" charset="0"/>
                <a:cs typeface="Arial" panose="020B0604020202020204" pitchFamily="34" charset="0"/>
              </a:rPr>
              <a:t>COP19 (2013) established the </a:t>
            </a:r>
            <a:r>
              <a:rPr lang="en-US" sz="2400" b="1">
                <a:solidFill>
                  <a:srgbClr val="00AED9"/>
                </a:solidFill>
                <a:latin typeface="Arial" panose="020B0604020202020204" pitchFamily="34" charset="0"/>
                <a:cs typeface="Arial" panose="020B0604020202020204" pitchFamily="34" charset="0"/>
              </a:rPr>
              <a:t>Warsaw International Mechanism for Loss and Damage associated with Climate Change Impacts (WIM) </a:t>
            </a:r>
            <a:r>
              <a:rPr lang="en-GB" sz="2400" kern="100">
                <a:effectLst/>
                <a:latin typeface="Arial" panose="020B0604020202020204" pitchFamily="34" charset="0"/>
                <a:ea typeface="Aptos" panose="020B0004020202020204" pitchFamily="34" charset="0"/>
                <a:cs typeface="Arial" panose="020B0604020202020204" pitchFamily="34" charset="0"/>
              </a:rPr>
              <a:t>as the </a:t>
            </a:r>
            <a:r>
              <a:rPr lang="en-GB" sz="2400" b="1" kern="100">
                <a:effectLst/>
                <a:latin typeface="Arial" panose="020B0604020202020204" pitchFamily="34" charset="0"/>
                <a:ea typeface="Aptos" panose="020B0004020202020204" pitchFamily="34" charset="0"/>
                <a:cs typeface="Arial" panose="020B0604020202020204" pitchFamily="34" charset="0"/>
              </a:rPr>
              <a:t>main vehicle in the UNFCCC process to address loss and damage</a:t>
            </a:r>
          </a:p>
          <a:p>
            <a:pPr marL="342900" indent="-342900">
              <a:buFont typeface="Arial" panose="020B0604020202020204" pitchFamily="34" charset="0"/>
              <a:buChar char="•"/>
            </a:pPr>
            <a:endParaRPr lang="en-GB" sz="2400" kern="100">
              <a:latin typeface="Arial" panose="020B0604020202020204" pitchFamily="34" charset="0"/>
              <a:ea typeface="Aptos" panose="020B0004020202020204" pitchFamily="34" charset="0"/>
              <a:cs typeface="Arial" panose="020B0604020202020204" pitchFamily="34" charset="0"/>
            </a:endParaRPr>
          </a:p>
          <a:p>
            <a:pPr marL="342900" indent="-342900">
              <a:buFont typeface="Arial" panose="020B0604020202020204" pitchFamily="34" charset="0"/>
              <a:buChar char="•"/>
            </a:pPr>
            <a:r>
              <a:rPr lang="en-GB" sz="2400" kern="100">
                <a:effectLst/>
                <a:latin typeface="Arial" panose="020B0604020202020204" pitchFamily="34" charset="0"/>
                <a:ea typeface="Aptos" panose="020B0004020202020204" pitchFamily="34" charset="0"/>
                <a:cs typeface="Arial" panose="020B0604020202020204" pitchFamily="34" charset="0"/>
              </a:rPr>
              <a:t>Same decision also established its </a:t>
            </a:r>
            <a:r>
              <a:rPr lang="en-GB" sz="2400" b="1" kern="100">
                <a:effectLst/>
                <a:latin typeface="Arial" panose="020B0604020202020204" pitchFamily="34" charset="0"/>
                <a:ea typeface="Aptos" panose="020B0004020202020204" pitchFamily="34" charset="0"/>
                <a:cs typeface="Arial" panose="020B0604020202020204" pitchFamily="34" charset="0"/>
              </a:rPr>
              <a:t>Executive Committee </a:t>
            </a:r>
            <a:r>
              <a:rPr lang="en-GB" sz="2400" kern="100">
                <a:effectLst/>
                <a:latin typeface="Arial" panose="020B0604020202020204" pitchFamily="34" charset="0"/>
                <a:ea typeface="Aptos" panose="020B0004020202020204" pitchFamily="34" charset="0"/>
                <a:cs typeface="Arial" panose="020B0604020202020204" pitchFamily="34" charset="0"/>
              </a:rPr>
              <a:t>to guide the implementation of the </a:t>
            </a:r>
            <a:r>
              <a:rPr lang="en-GB" sz="2400" b="1" kern="100">
                <a:effectLst/>
                <a:latin typeface="Arial" panose="020B0604020202020204" pitchFamily="34" charset="0"/>
                <a:ea typeface="Aptos" panose="020B0004020202020204" pitchFamily="34" charset="0"/>
                <a:cs typeface="Arial" panose="020B0604020202020204" pitchFamily="34" charset="0"/>
              </a:rPr>
              <a:t>WIM’s core functions: </a:t>
            </a:r>
          </a:p>
          <a:p>
            <a:pPr marL="342900" indent="-342900">
              <a:buFont typeface="Arial" panose="020B0604020202020204" pitchFamily="34" charset="0"/>
              <a:buChar char="•"/>
            </a:pPr>
            <a:endParaRPr lang="en-US" sz="2400">
              <a:solidFill>
                <a:srgbClr val="045D64"/>
              </a:solidFill>
              <a:latin typeface="Arial" panose="020B0604020202020204" pitchFamily="34" charset="0"/>
              <a:cs typeface="Arial" panose="020B0604020202020204" pitchFamily="34" charset="0"/>
            </a:endParaRPr>
          </a:p>
          <a:p>
            <a:pPr marL="800100" lvl="1" indent="-342900">
              <a:buFont typeface="Courier New" panose="02070309020205020404" pitchFamily="49" charset="0"/>
              <a:buChar char="o"/>
            </a:pPr>
            <a:r>
              <a:rPr lang="en-US" sz="2000">
                <a:latin typeface="Arial" panose="020B0604020202020204" pitchFamily="34" charset="0"/>
                <a:cs typeface="Arial" panose="020B0604020202020204" pitchFamily="34" charset="0"/>
              </a:rPr>
              <a:t>Enhancing knowledge and understanding of comprehensive risk management approaches to address loss and damage;</a:t>
            </a:r>
          </a:p>
          <a:p>
            <a:pPr marL="800100" lvl="1" indent="-342900">
              <a:buFont typeface="Courier New" panose="02070309020205020404" pitchFamily="49" charset="0"/>
              <a:buChar char="o"/>
            </a:pPr>
            <a:r>
              <a:rPr lang="en-US" sz="2000">
                <a:latin typeface="Arial" panose="020B0604020202020204" pitchFamily="34" charset="0"/>
                <a:cs typeface="Arial" panose="020B0604020202020204" pitchFamily="34" charset="0"/>
              </a:rPr>
              <a:t>Strengthening dialogue, coordination, coherence and synergies among relevant stakeholders; and</a:t>
            </a:r>
          </a:p>
          <a:p>
            <a:pPr marL="800100" lvl="1" indent="-342900">
              <a:buFont typeface="Courier New" panose="02070309020205020404" pitchFamily="49" charset="0"/>
              <a:buChar char="o"/>
            </a:pPr>
            <a:r>
              <a:rPr lang="en-US" sz="2000">
                <a:latin typeface="Arial" panose="020B0604020202020204" pitchFamily="34" charset="0"/>
                <a:cs typeface="Arial" panose="020B0604020202020204" pitchFamily="34" charset="0"/>
              </a:rPr>
              <a:t>Enhancing action and support, including finance, technology and capacity-building, to address loss and damage associated with the adverse effects of climate change, to enable countries to undertake actions.</a:t>
            </a:r>
            <a:endParaRPr lang="en-GB"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7881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EF93839-03D9-CB05-C9A7-C3DF0BEF8A4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E3D5846-37AB-73E1-D830-7DD597C0EB69}"/>
              </a:ext>
            </a:extLst>
          </p:cNvPr>
          <p:cNvSpPr txBox="1"/>
          <p:nvPr/>
        </p:nvSpPr>
        <p:spPr>
          <a:xfrm>
            <a:off x="471488" y="328613"/>
            <a:ext cx="10058400" cy="589713"/>
          </a:xfrm>
          <a:prstGeom prst="rect">
            <a:avLst/>
          </a:prstGeom>
          <a:noFill/>
        </p:spPr>
        <p:txBody>
          <a:bodyPr wrap="square" rtlCol="0">
            <a:spAutoFit/>
          </a:bodyPr>
          <a:lstStyle/>
          <a:p>
            <a:pPr algn="l">
              <a:lnSpc>
                <a:spcPts val="4160"/>
              </a:lnSpc>
            </a:pPr>
            <a:r>
              <a:rPr lang="fr-FR" sz="3200" b="1">
                <a:solidFill>
                  <a:srgbClr val="272974"/>
                </a:solidFill>
                <a:latin typeface="Arial" panose="020B0604020202020204" pitchFamily="34" charset="0"/>
                <a:cs typeface="Arial" panose="020B0604020202020204" pitchFamily="34" charset="0"/>
              </a:rPr>
              <a:t>Santiago Network</a:t>
            </a:r>
          </a:p>
        </p:txBody>
      </p:sp>
      <p:sp>
        <p:nvSpPr>
          <p:cNvPr id="5" name="TextBox 4">
            <a:extLst>
              <a:ext uri="{FF2B5EF4-FFF2-40B4-BE49-F238E27FC236}">
                <a16:creationId xmlns:a16="http://schemas.microsoft.com/office/drawing/2014/main" id="{5985C14A-4444-211A-026C-2971A3A9D3AE}"/>
              </a:ext>
            </a:extLst>
          </p:cNvPr>
          <p:cNvSpPr txBox="1"/>
          <p:nvPr/>
        </p:nvSpPr>
        <p:spPr>
          <a:xfrm>
            <a:off x="641023" y="1120243"/>
            <a:ext cx="9574540" cy="4628960"/>
          </a:xfrm>
          <a:prstGeom prst="rect">
            <a:avLst/>
          </a:prstGeom>
          <a:noFill/>
        </p:spPr>
        <p:txBody>
          <a:bodyPr wrap="square" rtlCol="0">
            <a:spAutoFit/>
          </a:bodyPr>
          <a:lstStyle/>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rPr>
              <a:t>CMA 2 (COP25): established the Santiago Network (SN) to </a:t>
            </a:r>
            <a:r>
              <a:rPr lang="en-US" sz="2400" b="1">
                <a:latin typeface="Arial" panose="020B0604020202020204" pitchFamily="34" charset="0"/>
                <a:cs typeface="Arial" panose="020B0604020202020204" pitchFamily="34" charset="0"/>
              </a:rPr>
              <a:t>catalyze technical assistance </a:t>
            </a:r>
            <a:r>
              <a:rPr lang="en-US" sz="2400">
                <a:latin typeface="Arial" panose="020B0604020202020204" pitchFamily="34" charset="0"/>
                <a:cs typeface="Arial" panose="020B0604020202020204" pitchFamily="34" charset="0"/>
              </a:rPr>
              <a:t>of organizations, bodies, networks and experts </a:t>
            </a:r>
            <a:r>
              <a:rPr lang="en-US" sz="2400" b="1">
                <a:latin typeface="Arial" panose="020B0604020202020204" pitchFamily="34" charset="0"/>
                <a:cs typeface="Arial" panose="020B0604020202020204" pitchFamily="34" charset="0"/>
              </a:rPr>
              <a:t>for the implementation of Loss &amp; Damage</a:t>
            </a:r>
          </a:p>
          <a:p>
            <a:pPr marL="285750" indent="-285750">
              <a:buFont typeface="Arial" panose="020B0604020202020204" pitchFamily="34" charset="0"/>
              <a:buChar char="•"/>
            </a:pPr>
            <a:endParaRPr lang="en-US" sz="2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rPr>
              <a:t>CMA 3 (COP26): agreed Network’s functions</a:t>
            </a:r>
          </a:p>
          <a:p>
            <a:pPr marL="285750" indent="-285750">
              <a:buFont typeface="Arial" panose="020B0604020202020204" pitchFamily="34" charset="0"/>
              <a:buChar char="•"/>
            </a:pPr>
            <a:endParaRPr lang="en-US" sz="2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rPr>
              <a:t>CMA 4 (COP27): decided on operational modalities and Network’s structure, to include a secretariat, Advisory Body and a network of </a:t>
            </a:r>
            <a:r>
              <a:rPr lang="en-US" sz="2400" err="1">
                <a:latin typeface="Arial" panose="020B0604020202020204" pitchFamily="34" charset="0"/>
                <a:cs typeface="Arial" panose="020B0604020202020204" pitchFamily="34" charset="0"/>
              </a:rPr>
              <a:t>organisations</a:t>
            </a:r>
            <a:r>
              <a:rPr lang="en-US" sz="2400">
                <a:latin typeface="Arial" panose="020B0604020202020204" pitchFamily="34" charset="0"/>
                <a:cs typeface="Arial" panose="020B0604020202020204" pitchFamily="34" charset="0"/>
              </a:rPr>
              <a:t>, bodies, networks and experts (OBNEs)</a:t>
            </a:r>
          </a:p>
          <a:p>
            <a:pPr marL="285750" indent="-285750">
              <a:buFont typeface="Arial" panose="020B0604020202020204" pitchFamily="34" charset="0"/>
              <a:buChar char="•"/>
            </a:pPr>
            <a:endParaRPr lang="en-US" sz="2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400">
              <a:latin typeface="Arial" panose="020B0604020202020204" pitchFamily="34" charset="0"/>
              <a:cs typeface="Arial" panose="020B0604020202020204" pitchFamily="34" charset="0"/>
            </a:endParaRPr>
          </a:p>
          <a:p>
            <a:pPr algn="l">
              <a:lnSpc>
                <a:spcPts val="4160"/>
              </a:lnSpc>
            </a:pPr>
            <a:endParaRPr lang="fr-FR" sz="2400" b="1">
              <a:solidFill>
                <a:srgbClr val="00AED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7807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5C110-01BC-FBA4-2BEF-1AE3FD93BDB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2B41C81-D0DF-6857-2C4C-B29AC65D83F4}"/>
              </a:ext>
            </a:extLst>
          </p:cNvPr>
          <p:cNvSpPr txBox="1"/>
          <p:nvPr/>
        </p:nvSpPr>
        <p:spPr>
          <a:xfrm>
            <a:off x="611341" y="535468"/>
            <a:ext cx="10441460" cy="584775"/>
          </a:xfrm>
          <a:prstGeom prst="rect">
            <a:avLst/>
          </a:prstGeom>
          <a:noFill/>
        </p:spPr>
        <p:txBody>
          <a:bodyPr wrap="square" rtlCol="0">
            <a:spAutoFit/>
          </a:bodyPr>
          <a:lstStyle/>
          <a:p>
            <a:endParaRPr lang="en-GB" sz="3200" b="1">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BCAE52B-DEA0-7FD8-20DD-1875DBFDD63D}"/>
              </a:ext>
            </a:extLst>
          </p:cNvPr>
          <p:cNvSpPr txBox="1"/>
          <p:nvPr/>
        </p:nvSpPr>
        <p:spPr>
          <a:xfrm>
            <a:off x="641023" y="1508289"/>
            <a:ext cx="10492033" cy="566309"/>
          </a:xfrm>
          <a:prstGeom prst="rect">
            <a:avLst/>
          </a:prstGeom>
          <a:noFill/>
        </p:spPr>
        <p:txBody>
          <a:bodyPr wrap="square" rtlCol="0">
            <a:spAutoFit/>
          </a:bodyPr>
          <a:lstStyle/>
          <a:p>
            <a:pPr marL="457200" indent="-457200">
              <a:lnSpc>
                <a:spcPts val="4160"/>
              </a:lnSpc>
              <a:buFont typeface="Arial" panose="020B0604020202020204" pitchFamily="34" charset="0"/>
              <a:buChar char="•"/>
            </a:pPr>
            <a:endParaRPr lang="en-GB" sz="24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C3673B7-6174-0C24-68CA-25458F269AE6}"/>
              </a:ext>
            </a:extLst>
          </p:cNvPr>
          <p:cNvSpPr txBox="1"/>
          <p:nvPr/>
        </p:nvSpPr>
        <p:spPr>
          <a:xfrm>
            <a:off x="611341" y="214313"/>
            <a:ext cx="11061547" cy="589713"/>
          </a:xfrm>
          <a:prstGeom prst="rect">
            <a:avLst/>
          </a:prstGeom>
          <a:noFill/>
        </p:spPr>
        <p:txBody>
          <a:bodyPr wrap="square" rtlCol="0">
            <a:spAutoFit/>
          </a:bodyPr>
          <a:lstStyle/>
          <a:p>
            <a:pPr algn="l">
              <a:lnSpc>
                <a:spcPts val="4160"/>
              </a:lnSpc>
            </a:pPr>
            <a:r>
              <a:rPr lang="fr-FR" sz="3200" b="1" err="1">
                <a:solidFill>
                  <a:srgbClr val="272974"/>
                </a:solidFill>
                <a:latin typeface="Arial" panose="020B0604020202020204" pitchFamily="34" charset="0"/>
                <a:cs typeface="Arial" panose="020B0604020202020204" pitchFamily="34" charset="0"/>
              </a:rPr>
              <a:t>Funding</a:t>
            </a:r>
            <a:r>
              <a:rPr lang="fr-FR" sz="3200" b="1">
                <a:solidFill>
                  <a:srgbClr val="272974"/>
                </a:solidFill>
                <a:latin typeface="Arial" panose="020B0604020202020204" pitchFamily="34" charset="0"/>
                <a:cs typeface="Arial" panose="020B0604020202020204" pitchFamily="34" charset="0"/>
              </a:rPr>
              <a:t> arrangements incl. a </a:t>
            </a:r>
            <a:r>
              <a:rPr lang="fr-FR" sz="3200" b="1" err="1">
                <a:solidFill>
                  <a:srgbClr val="272974"/>
                </a:solidFill>
                <a:latin typeface="Arial" panose="020B0604020202020204" pitchFamily="34" charset="0"/>
                <a:cs typeface="Arial" panose="020B0604020202020204" pitchFamily="34" charset="0"/>
              </a:rPr>
              <a:t>Loss</a:t>
            </a:r>
            <a:r>
              <a:rPr lang="fr-FR" sz="3200" b="1">
                <a:solidFill>
                  <a:srgbClr val="272974"/>
                </a:solidFill>
                <a:latin typeface="Arial" panose="020B0604020202020204" pitchFamily="34" charset="0"/>
                <a:cs typeface="Arial" panose="020B0604020202020204" pitchFamily="34" charset="0"/>
              </a:rPr>
              <a:t> and Damage </a:t>
            </a:r>
            <a:r>
              <a:rPr lang="fr-FR" sz="3200" b="1" err="1">
                <a:solidFill>
                  <a:srgbClr val="272974"/>
                </a:solidFill>
                <a:latin typeface="Arial" panose="020B0604020202020204" pitchFamily="34" charset="0"/>
                <a:cs typeface="Arial" panose="020B0604020202020204" pitchFamily="34" charset="0"/>
              </a:rPr>
              <a:t>Fund</a:t>
            </a:r>
            <a:endParaRPr lang="fr-FR" sz="3200" b="1">
              <a:solidFill>
                <a:srgbClr val="272974"/>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9E10D79-7E64-2825-CEEF-81698B518BC0}"/>
              </a:ext>
            </a:extLst>
          </p:cNvPr>
          <p:cNvSpPr txBox="1"/>
          <p:nvPr/>
        </p:nvSpPr>
        <p:spPr>
          <a:xfrm>
            <a:off x="750161" y="1036968"/>
            <a:ext cx="10492033" cy="5367623"/>
          </a:xfrm>
          <a:prstGeom prst="rect">
            <a:avLst/>
          </a:prstGeom>
          <a:noFill/>
        </p:spPr>
        <p:txBody>
          <a:bodyPr wrap="square" rtlCol="0">
            <a:spAutoFit/>
          </a:bodyPr>
          <a:lstStyle/>
          <a:p>
            <a:pPr marL="285750" indent="-285750">
              <a:buFont typeface="Arial" panose="020B0604020202020204" pitchFamily="34" charset="0"/>
              <a:buChar char="•"/>
            </a:pPr>
            <a:r>
              <a:rPr lang="en-GB" sz="2400">
                <a:latin typeface="Arial" panose="020B0604020202020204" pitchFamily="34" charset="0"/>
                <a:cs typeface="Arial" panose="020B0604020202020204" pitchFamily="34" charset="0"/>
              </a:rPr>
              <a:t>COP27/CMA4 established funding arrangements, including a Fund, dedicated to Loss and Damage</a:t>
            </a:r>
          </a:p>
          <a:p>
            <a:pPr marL="285750" indent="-285750">
              <a:buFont typeface="Arial" panose="020B0604020202020204" pitchFamily="34" charset="0"/>
              <a:buChar char="•"/>
            </a:pPr>
            <a:endParaRPr lang="en-GB" sz="2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a:latin typeface="Arial" panose="020B0604020202020204" pitchFamily="34" charset="0"/>
                <a:cs typeface="Arial" panose="020B0604020202020204" pitchFamily="34" charset="0"/>
              </a:rPr>
              <a:t>COP28/CMA5 decisions operationalized the Fund and approved its Governing Instrument</a:t>
            </a:r>
          </a:p>
          <a:p>
            <a:pPr marL="285750" indent="-285750">
              <a:buFont typeface="Arial" panose="020B0604020202020204" pitchFamily="34" charset="0"/>
              <a:buChar char="•"/>
            </a:pPr>
            <a:endParaRPr lang="en-GB" sz="2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a:latin typeface="Arial" panose="020B0604020202020204" pitchFamily="34" charset="0"/>
                <a:cs typeface="Arial" panose="020B0604020202020204" pitchFamily="34" charset="0"/>
              </a:rPr>
              <a:t>The Fund, to be known as </a:t>
            </a:r>
            <a:r>
              <a:rPr lang="en-GB" sz="2400">
                <a:solidFill>
                  <a:srgbClr val="00AED9"/>
                </a:solidFill>
                <a:latin typeface="Arial" panose="020B0604020202020204" pitchFamily="34" charset="0"/>
                <a:cs typeface="Arial" panose="020B0604020202020204" pitchFamily="34" charset="0"/>
              </a:rPr>
              <a:t>Fund for responding for Loss and Damage</a:t>
            </a:r>
            <a:r>
              <a:rPr lang="en-GB" sz="2400">
                <a:latin typeface="Arial" panose="020B0604020202020204" pitchFamily="34" charset="0"/>
                <a:cs typeface="Arial" panose="020B0604020202020204" pitchFamily="34" charset="0"/>
              </a:rPr>
              <a:t>,</a:t>
            </a:r>
            <a:r>
              <a:rPr lang="en-GB" sz="2400">
                <a:solidFill>
                  <a:srgbClr val="00AED9"/>
                </a:solidFill>
                <a:latin typeface="Arial" panose="020B0604020202020204" pitchFamily="34" charset="0"/>
                <a:cs typeface="Arial" panose="020B0604020202020204" pitchFamily="34" charset="0"/>
              </a:rPr>
              <a:t> </a:t>
            </a:r>
            <a:r>
              <a:rPr lang="en-GB" sz="2400">
                <a:latin typeface="Arial" panose="020B0604020202020204" pitchFamily="34" charset="0"/>
                <a:cs typeface="Arial" panose="020B0604020202020204" pitchFamily="34" charset="0"/>
              </a:rPr>
              <a:t>will be a multilateral financing channel that aims:</a:t>
            </a:r>
          </a:p>
          <a:p>
            <a:pPr marL="285750" indent="-285750">
              <a:buFont typeface="Arial" panose="020B0604020202020204" pitchFamily="34" charset="0"/>
              <a:buChar char="•"/>
            </a:pPr>
            <a:endParaRPr lang="en-GB" sz="2400">
              <a:latin typeface="Arial" panose="020B0604020202020204" pitchFamily="34" charset="0"/>
              <a:cs typeface="Arial" panose="020B0604020202020204" pitchFamily="34" charset="0"/>
            </a:endParaRPr>
          </a:p>
          <a:p>
            <a:pPr lvl="1"/>
            <a:r>
              <a:rPr lang="en-GB" sz="2400">
                <a:latin typeface="Arial" panose="020B0604020202020204" pitchFamily="34" charset="0"/>
                <a:cs typeface="Arial" panose="020B0604020202020204" pitchFamily="34" charset="0"/>
              </a:rPr>
              <a:t> 	“to assisting developing countries that are particularly vulnerable to 	the adverse effects of climate change, in responding to loss and 	damage with a focus on addressing loss and damage by providing 				and assisting in mobilising new and additional resources”</a:t>
            </a:r>
          </a:p>
          <a:p>
            <a:pPr algn="l">
              <a:lnSpc>
                <a:spcPts val="4160"/>
              </a:lnSpc>
            </a:pPr>
            <a:endParaRPr lang="fr-FR" sz="2400" b="1">
              <a:solidFill>
                <a:srgbClr val="00AED9"/>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B8B8577-31E8-42CD-E47B-386DA82A67A3}"/>
              </a:ext>
            </a:extLst>
          </p:cNvPr>
          <p:cNvPicPr>
            <a:picLocks noChangeAspect="1"/>
          </p:cNvPicPr>
          <p:nvPr/>
        </p:nvPicPr>
        <p:blipFill>
          <a:blip r:embed="rId3"/>
          <a:stretch>
            <a:fillRect/>
          </a:stretch>
        </p:blipFill>
        <p:spPr>
          <a:xfrm>
            <a:off x="10822848" y="5349711"/>
            <a:ext cx="1164112" cy="1117547"/>
          </a:xfrm>
          <a:prstGeom prst="rect">
            <a:avLst/>
          </a:prstGeom>
        </p:spPr>
      </p:pic>
    </p:spTree>
    <p:extLst>
      <p:ext uri="{BB962C8B-B14F-4D97-AF65-F5344CB8AC3E}">
        <p14:creationId xmlns:p14="http://schemas.microsoft.com/office/powerpoint/2010/main" val="3842886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F8DCF-145F-1C35-F355-E7402730D7B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250145E-DBA7-0B8C-833A-137C2629D644}"/>
              </a:ext>
            </a:extLst>
          </p:cNvPr>
          <p:cNvSpPr txBox="1"/>
          <p:nvPr/>
        </p:nvSpPr>
        <p:spPr>
          <a:xfrm>
            <a:off x="611341" y="535468"/>
            <a:ext cx="10441460" cy="584775"/>
          </a:xfrm>
          <a:prstGeom prst="rect">
            <a:avLst/>
          </a:prstGeom>
          <a:noFill/>
        </p:spPr>
        <p:txBody>
          <a:bodyPr wrap="square" rtlCol="0">
            <a:spAutoFit/>
          </a:bodyPr>
          <a:lstStyle/>
          <a:p>
            <a:r>
              <a:rPr lang="en-GB" sz="3200" b="1">
                <a:solidFill>
                  <a:srgbClr val="272974"/>
                </a:solidFill>
                <a:latin typeface="Arial" panose="020B0604020202020204" pitchFamily="34" charset="0"/>
                <a:cs typeface="Arial" panose="020B0604020202020204" pitchFamily="34" charset="0"/>
              </a:rPr>
              <a:t>Recent developments and what to expect at COP29</a:t>
            </a:r>
          </a:p>
        </p:txBody>
      </p:sp>
      <p:sp>
        <p:nvSpPr>
          <p:cNvPr id="5" name="TextBox 4">
            <a:extLst>
              <a:ext uri="{FF2B5EF4-FFF2-40B4-BE49-F238E27FC236}">
                <a16:creationId xmlns:a16="http://schemas.microsoft.com/office/drawing/2014/main" id="{C34871E6-40EA-8219-3B43-083D239DB167}"/>
              </a:ext>
            </a:extLst>
          </p:cNvPr>
          <p:cNvSpPr txBox="1"/>
          <p:nvPr/>
        </p:nvSpPr>
        <p:spPr>
          <a:xfrm>
            <a:off x="476889" y="1120243"/>
            <a:ext cx="10895962" cy="6061339"/>
          </a:xfrm>
          <a:prstGeom prst="rect">
            <a:avLst/>
          </a:prstGeom>
          <a:noFill/>
        </p:spPr>
        <p:txBody>
          <a:bodyPr wrap="square" rtlCol="0">
            <a:spAutoFit/>
          </a:bodyPr>
          <a:lstStyle/>
          <a:p>
            <a:pPr marL="342900" indent="-342900">
              <a:lnSpc>
                <a:spcPts val="3480"/>
              </a:lnSpc>
              <a:buFont typeface="Arial" panose="020B0604020202020204" pitchFamily="34" charset="0"/>
              <a:buChar char="•"/>
            </a:pPr>
            <a:r>
              <a:rPr lang="en-GB" sz="2400" b="1">
                <a:solidFill>
                  <a:srgbClr val="00AED9"/>
                </a:solidFill>
                <a:latin typeface="Arial" panose="020B0604020202020204" pitchFamily="34" charset="0"/>
                <a:cs typeface="Arial" panose="020B0604020202020204" pitchFamily="34" charset="0"/>
              </a:rPr>
              <a:t>WIM</a:t>
            </a:r>
            <a:r>
              <a:rPr lang="en-GB" sz="2400">
                <a:latin typeface="Arial" panose="020B0604020202020204" pitchFamily="34" charset="0"/>
                <a:cs typeface="Arial" panose="020B0604020202020204" pitchFamily="34" charset="0"/>
              </a:rPr>
              <a:t>: </a:t>
            </a:r>
          </a:p>
          <a:p>
            <a:pPr marL="342900" indent="-342900">
              <a:buFont typeface="Wingdings" pitchFamily="2" charset="2"/>
              <a:buChar char="Ø"/>
            </a:pPr>
            <a:r>
              <a:rPr lang="en-GB" sz="2400">
                <a:latin typeface="Arial" panose="020B0604020202020204" pitchFamily="34" charset="0"/>
                <a:cs typeface="Arial" panose="020B0604020202020204" pitchFamily="34" charset="0"/>
              </a:rPr>
              <a:t>TORs for 3</a:t>
            </a:r>
            <a:r>
              <a:rPr lang="en-GB" sz="2400" baseline="30000">
                <a:latin typeface="Arial" panose="020B0604020202020204" pitchFamily="34" charset="0"/>
                <a:cs typeface="Arial" panose="020B0604020202020204" pitchFamily="34" charset="0"/>
              </a:rPr>
              <a:t>rd</a:t>
            </a:r>
            <a:r>
              <a:rPr lang="en-GB" sz="2400">
                <a:latin typeface="Arial" panose="020B0604020202020204" pitchFamily="34" charset="0"/>
                <a:cs typeface="Arial" panose="020B0604020202020204" pitchFamily="34" charset="0"/>
              </a:rPr>
              <a:t> review of WIM (incl. ExCom) prepared at SB60; COP29/CMA6 to conduct WIM review</a:t>
            </a:r>
          </a:p>
          <a:p>
            <a:pPr marL="342900" indent="-342900">
              <a:lnSpc>
                <a:spcPts val="3480"/>
              </a:lnSpc>
              <a:buFont typeface="Wingdings" pitchFamily="2" charset="2"/>
              <a:buChar char="Ø"/>
            </a:pPr>
            <a:r>
              <a:rPr lang="en-GB" sz="2400">
                <a:latin typeface="Arial" panose="020B0604020202020204" pitchFamily="34" charset="0"/>
                <a:cs typeface="Arial" panose="020B0604020202020204" pitchFamily="34" charset="0"/>
              </a:rPr>
              <a:t>COP29/CMA to continue consideration of WIM governance</a:t>
            </a:r>
          </a:p>
          <a:p>
            <a:pPr marL="342900" indent="-342900">
              <a:lnSpc>
                <a:spcPts val="3480"/>
              </a:lnSpc>
              <a:buFont typeface="Wingdings" pitchFamily="2" charset="2"/>
              <a:buChar char="Ø"/>
            </a:pPr>
            <a:r>
              <a:rPr lang="en-GB" sz="2400">
                <a:latin typeface="Arial" panose="020B0604020202020204" pitchFamily="34" charset="0"/>
                <a:cs typeface="Arial" panose="020B0604020202020204" pitchFamily="34" charset="0"/>
              </a:rPr>
              <a:t>Annual report of the ExCom</a:t>
            </a:r>
          </a:p>
          <a:p>
            <a:pPr marL="342900" indent="-342900">
              <a:lnSpc>
                <a:spcPts val="3480"/>
              </a:lnSpc>
              <a:buFont typeface="Arial" panose="020B0604020202020204" pitchFamily="34" charset="0"/>
              <a:buChar char="•"/>
            </a:pPr>
            <a:r>
              <a:rPr lang="en-GB" sz="2400" b="1">
                <a:solidFill>
                  <a:srgbClr val="00AED9"/>
                </a:solidFill>
                <a:latin typeface="Arial" panose="020B0604020202020204" pitchFamily="34" charset="0"/>
                <a:cs typeface="Arial" panose="020B0604020202020204" pitchFamily="34" charset="0"/>
              </a:rPr>
              <a:t>Santiago Network</a:t>
            </a:r>
            <a:r>
              <a:rPr lang="en-GB" sz="2400" b="1">
                <a:latin typeface="Arial" panose="020B0604020202020204" pitchFamily="34" charset="0"/>
                <a:cs typeface="Arial" panose="020B0604020202020204" pitchFamily="34" charset="0"/>
              </a:rPr>
              <a:t>:</a:t>
            </a:r>
            <a:endParaRPr lang="en-GB" sz="2400" b="1">
              <a:solidFill>
                <a:srgbClr val="045D64"/>
              </a:solidFill>
              <a:latin typeface="Avenir Next" panose="020B0503020202020204" pitchFamily="34" charset="0"/>
            </a:endParaRPr>
          </a:p>
          <a:p>
            <a:pPr marL="342900" indent="-342900">
              <a:buFont typeface="Wingdings" pitchFamily="2" charset="2"/>
              <a:buChar char="Ø"/>
            </a:pPr>
            <a:r>
              <a:rPr lang="en-GB" sz="2400">
                <a:latin typeface="Arial" panose="020B0604020202020204" pitchFamily="34" charset="0"/>
                <a:cs typeface="Arial" panose="020B0604020202020204" pitchFamily="34" charset="0"/>
              </a:rPr>
              <a:t>Advisory Board met three times this year, deciding on headquarters location (Geneva), two-year work programme, indicative budget for 2024 and guidelines for designation of OBNEs, responding to requests for assistance, managing funding and conflicts of interest</a:t>
            </a:r>
          </a:p>
          <a:p>
            <a:pPr marL="342900" indent="-342900">
              <a:buFont typeface="Wingdings" pitchFamily="2" charset="2"/>
              <a:buChar char="Ø"/>
            </a:pPr>
            <a:r>
              <a:rPr lang="en-GB" sz="2400">
                <a:latin typeface="Arial" panose="020B0604020202020204" pitchFamily="34" charset="0"/>
                <a:cs typeface="Arial" panose="020B0604020202020204" pitchFamily="34" charset="0"/>
              </a:rPr>
              <a:t>AB will recommend draft rules of procedure for adoption at COP29/CMA6</a:t>
            </a:r>
          </a:p>
          <a:p>
            <a:pPr marL="342900" indent="-342900">
              <a:buFont typeface="Wingdings" pitchFamily="2" charset="2"/>
              <a:buChar char="Ø"/>
            </a:pPr>
            <a:r>
              <a:rPr lang="en-GB" sz="2400">
                <a:latin typeface="Arial" panose="020B0604020202020204" pitchFamily="34" charset="0"/>
                <a:cs typeface="Arial" panose="020B0604020202020204" pitchFamily="34" charset="0"/>
              </a:rPr>
              <a:t>Annual report of SN will be approved  </a:t>
            </a:r>
          </a:p>
          <a:p>
            <a:pPr marL="342900" indent="-342900">
              <a:buFont typeface="Wingdings" pitchFamily="2" charset="2"/>
              <a:buChar char="Ø"/>
            </a:pPr>
            <a:endParaRPr lang="en-GB" sz="2400">
              <a:latin typeface="Arial" panose="020B0604020202020204" pitchFamily="34" charset="0"/>
              <a:cs typeface="Arial" panose="020B0604020202020204" pitchFamily="34" charset="0"/>
            </a:endParaRPr>
          </a:p>
          <a:p>
            <a:pPr marL="342900" indent="-342900">
              <a:lnSpc>
                <a:spcPts val="3480"/>
              </a:lnSpc>
              <a:buFont typeface="Wingdings" pitchFamily="2" charset="2"/>
              <a:buChar char="Ø"/>
            </a:pPr>
            <a:endParaRPr lang="en-GB" sz="2400">
              <a:latin typeface="Arial" panose="020B0604020202020204" pitchFamily="34" charset="0"/>
              <a:cs typeface="Arial" panose="020B0604020202020204" pitchFamily="34" charset="0"/>
            </a:endParaRPr>
          </a:p>
          <a:p>
            <a:pPr marL="342900" indent="-342900">
              <a:lnSpc>
                <a:spcPts val="3480"/>
              </a:lnSpc>
              <a:buFont typeface="Wingdings" pitchFamily="2" charset="2"/>
              <a:buChar char="Ø"/>
            </a:pPr>
            <a:endParaRPr lang="en-GB" sz="220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1BD4105-DB22-5425-8DA2-62B6D336A6D2}"/>
              </a:ext>
            </a:extLst>
          </p:cNvPr>
          <p:cNvPicPr>
            <a:picLocks noChangeAspect="1"/>
          </p:cNvPicPr>
          <p:nvPr/>
        </p:nvPicPr>
        <p:blipFill>
          <a:blip r:embed="rId3"/>
          <a:stretch>
            <a:fillRect/>
          </a:stretch>
        </p:blipFill>
        <p:spPr>
          <a:xfrm>
            <a:off x="10790795" y="5300662"/>
            <a:ext cx="1164112" cy="1123733"/>
          </a:xfrm>
          <a:prstGeom prst="rect">
            <a:avLst/>
          </a:prstGeom>
        </p:spPr>
      </p:pic>
    </p:spTree>
    <p:extLst>
      <p:ext uri="{BB962C8B-B14F-4D97-AF65-F5344CB8AC3E}">
        <p14:creationId xmlns:p14="http://schemas.microsoft.com/office/powerpoint/2010/main" val="2339515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553F0-7FB1-C413-BAE4-E905BCEBB9C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202F9D9-8175-BF4D-EDA0-11D00CFBE720}"/>
              </a:ext>
            </a:extLst>
          </p:cNvPr>
          <p:cNvSpPr txBox="1"/>
          <p:nvPr/>
        </p:nvSpPr>
        <p:spPr>
          <a:xfrm>
            <a:off x="611341" y="535468"/>
            <a:ext cx="10441460" cy="584775"/>
          </a:xfrm>
          <a:prstGeom prst="rect">
            <a:avLst/>
          </a:prstGeom>
          <a:noFill/>
        </p:spPr>
        <p:txBody>
          <a:bodyPr wrap="square" rtlCol="0">
            <a:spAutoFit/>
          </a:bodyPr>
          <a:lstStyle/>
          <a:p>
            <a:r>
              <a:rPr lang="en-GB" sz="3200" b="1">
                <a:solidFill>
                  <a:srgbClr val="272974"/>
                </a:solidFill>
                <a:latin typeface="Arial" panose="020B0604020202020204" pitchFamily="34" charset="0"/>
                <a:cs typeface="Arial" panose="020B0604020202020204" pitchFamily="34" charset="0"/>
              </a:rPr>
              <a:t>Recent developments and what to expect at COP29</a:t>
            </a:r>
          </a:p>
        </p:txBody>
      </p:sp>
      <p:sp>
        <p:nvSpPr>
          <p:cNvPr id="5" name="TextBox 4">
            <a:extLst>
              <a:ext uri="{FF2B5EF4-FFF2-40B4-BE49-F238E27FC236}">
                <a16:creationId xmlns:a16="http://schemas.microsoft.com/office/drawing/2014/main" id="{2AB91F3B-2A5A-282F-D005-BEBDD9EF1288}"/>
              </a:ext>
            </a:extLst>
          </p:cNvPr>
          <p:cNvSpPr txBox="1"/>
          <p:nvPr/>
        </p:nvSpPr>
        <p:spPr>
          <a:xfrm>
            <a:off x="476889" y="1120243"/>
            <a:ext cx="11338874" cy="5342488"/>
          </a:xfrm>
          <a:prstGeom prst="rect">
            <a:avLst/>
          </a:prstGeom>
          <a:noFill/>
        </p:spPr>
        <p:txBody>
          <a:bodyPr wrap="square" rtlCol="0">
            <a:spAutoFit/>
          </a:bodyPr>
          <a:lstStyle/>
          <a:p>
            <a:pPr marL="342900" indent="-342900">
              <a:lnSpc>
                <a:spcPts val="3480"/>
              </a:lnSpc>
              <a:buFont typeface="Arial" panose="020B0604020202020204" pitchFamily="34" charset="0"/>
              <a:buChar char="•"/>
            </a:pPr>
            <a:r>
              <a:rPr lang="en-GB" sz="2400" b="1">
                <a:solidFill>
                  <a:srgbClr val="00AED9"/>
                </a:solidFill>
                <a:latin typeface="Arial" panose="020B0604020202020204" pitchFamily="34" charset="0"/>
                <a:cs typeface="Arial" panose="020B0604020202020204" pitchFamily="34" charset="0"/>
              </a:rPr>
              <a:t>Fund for responding to Loss and Damage:</a:t>
            </a:r>
          </a:p>
          <a:p>
            <a:pPr marL="342900" indent="-342900">
              <a:buFont typeface="Wingdings" pitchFamily="2" charset="2"/>
              <a:buChar char="Ø"/>
            </a:pPr>
            <a:r>
              <a:rPr lang="en-GB" sz="2400">
                <a:latin typeface="Arial" panose="020B0604020202020204" pitchFamily="34" charset="0"/>
                <a:cs typeface="Arial" panose="020B0604020202020204" pitchFamily="34" charset="0"/>
              </a:rPr>
              <a:t>LDF Board met three times this year to start process of operationalising it. One more meeting scheduled in December. The Philippines to be host of the Board.</a:t>
            </a:r>
          </a:p>
          <a:p>
            <a:pPr marL="342900" indent="-342900">
              <a:buFont typeface="Wingdings" pitchFamily="2" charset="2"/>
              <a:buChar char="Ø"/>
            </a:pPr>
            <a:r>
              <a:rPr lang="en-GB" sz="2400">
                <a:latin typeface="Arial" panose="020B0604020202020204" pitchFamily="34" charset="0"/>
                <a:cs typeface="Arial" panose="020B0604020202020204" pitchFamily="34" charset="0"/>
              </a:rPr>
              <a:t>At last meeting, </a:t>
            </a:r>
            <a:r>
              <a:rPr lang="en-GB" sz="2400" b="0" i="0" u="none" strike="noStrike" cap="none">
                <a:latin typeface="Arial" panose="020B0604020202020204" pitchFamily="34" charset="0"/>
                <a:ea typeface="Arial"/>
                <a:cs typeface="Arial" panose="020B0604020202020204" pitchFamily="34" charset="0"/>
                <a:sym typeface="Arial"/>
              </a:rPr>
              <a:t>the Board appointed the first LDF Executive Director</a:t>
            </a:r>
            <a:r>
              <a:rPr lang="en-GB" sz="2400" b="0" i="0">
                <a:effectLst/>
                <a:latin typeface="Arial" panose="020B0604020202020204" pitchFamily="34" charset="0"/>
                <a:cs typeface="Arial" panose="020B0604020202020204" pitchFamily="34" charset="0"/>
              </a:rPr>
              <a:t>. It also approved all key documents that will allow World Bank to act as interim trustee and host the Fund’s secretariat</a:t>
            </a:r>
          </a:p>
          <a:p>
            <a:pPr marL="342900" indent="-342900">
              <a:buFont typeface="Wingdings" pitchFamily="2" charset="2"/>
              <a:buChar char="Ø"/>
            </a:pPr>
            <a:r>
              <a:rPr lang="en-GB" sz="2400">
                <a:latin typeface="Arial" panose="020B0604020202020204" pitchFamily="34" charset="0"/>
                <a:ea typeface="Arial"/>
                <a:cs typeface="Arial" panose="020B0604020202020204" pitchFamily="34" charset="0"/>
                <a:sym typeface="Arial"/>
              </a:rPr>
              <a:t>The fourth Board meeting</a:t>
            </a:r>
            <a:r>
              <a:rPr lang="en-GB" sz="2400" b="0" i="0" u="none" strike="noStrike" cap="none">
                <a:latin typeface="Arial" panose="020B0604020202020204" pitchFamily="34" charset="0"/>
                <a:ea typeface="Arial"/>
                <a:cs typeface="Arial" panose="020B0604020202020204" pitchFamily="34" charset="0"/>
                <a:sym typeface="Arial"/>
              </a:rPr>
              <a:t> will begin discussions on design of the Fund, incl. on modalities for direct access and direct budget support, minimum fiduciary standards and environmental and social safeguards for direct access entities, and a minimum allocation floor for LDCs and SIDS</a:t>
            </a:r>
          </a:p>
          <a:p>
            <a:pPr marL="342900" indent="-342900">
              <a:buFont typeface="Wingdings" pitchFamily="2" charset="2"/>
              <a:buChar char="Ø"/>
            </a:pPr>
            <a:r>
              <a:rPr lang="en-GB" sz="2400">
                <a:latin typeface="Arial" panose="020B0604020202020204" pitchFamily="34" charset="0"/>
                <a:cs typeface="Arial" panose="020B0604020202020204" pitchFamily="34" charset="0"/>
                <a:sym typeface="Arial"/>
              </a:rPr>
              <a:t>At COP29, launch of the annual high-level dialogue on coordination and complementarity with reps of entities forming part of funding arrangements</a:t>
            </a:r>
          </a:p>
          <a:p>
            <a:pPr marL="342900" lvl="7" indent="-342900">
              <a:buFont typeface="Wingdings" pitchFamily="2" charset="2"/>
              <a:buChar char="Ø"/>
            </a:pPr>
            <a:r>
              <a:rPr lang="en-GB" sz="2400">
                <a:latin typeface="Arial" panose="020B0604020202020204" pitchFamily="34" charset="0"/>
                <a:cs typeface="Arial" panose="020B0604020202020204" pitchFamily="34" charset="0"/>
                <a:sym typeface="Arial"/>
              </a:rPr>
              <a:t>Approval of contractual arrangements between COP, CMA and Fund to ensure it is accountable and functions under guidance of COP and CMA</a:t>
            </a:r>
            <a:endParaRPr lang="fr-FR"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0762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F3A4C6-39BA-3353-D4E9-CC769EEFDEFF}"/>
              </a:ext>
            </a:extLst>
          </p:cNvPr>
          <p:cNvSpPr txBox="1"/>
          <p:nvPr/>
        </p:nvSpPr>
        <p:spPr>
          <a:xfrm>
            <a:off x="630137" y="2477117"/>
            <a:ext cx="10492033" cy="671466"/>
          </a:xfrm>
          <a:prstGeom prst="rect">
            <a:avLst/>
          </a:prstGeom>
          <a:noFill/>
        </p:spPr>
        <p:txBody>
          <a:bodyPr wrap="square" rtlCol="0">
            <a:spAutoFit/>
          </a:bodyPr>
          <a:lstStyle/>
          <a:p>
            <a:pPr algn="ctr">
              <a:lnSpc>
                <a:spcPts val="4160"/>
              </a:lnSpc>
            </a:pPr>
            <a:r>
              <a:rPr lang="en-GB" sz="6000" b="1">
                <a:solidFill>
                  <a:srgbClr val="00AED9"/>
                </a:solidFill>
                <a:latin typeface="Arial" panose="020B0604020202020204" pitchFamily="34" charset="0"/>
                <a:cs typeface="Arial" panose="020B0604020202020204" pitchFamily="34" charset="0"/>
              </a:rPr>
              <a:t>FINANCE AND THE NCQG</a:t>
            </a:r>
          </a:p>
        </p:txBody>
      </p:sp>
    </p:spTree>
    <p:extLst>
      <p:ext uri="{BB962C8B-B14F-4D97-AF65-F5344CB8AC3E}">
        <p14:creationId xmlns:p14="http://schemas.microsoft.com/office/powerpoint/2010/main" val="12501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58CA309-D54F-993C-F08C-C67465DDB5A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3312B2D-27F6-27DF-C633-E3E48FD3DE83}"/>
              </a:ext>
            </a:extLst>
          </p:cNvPr>
          <p:cNvSpPr txBox="1"/>
          <p:nvPr/>
        </p:nvSpPr>
        <p:spPr>
          <a:xfrm>
            <a:off x="630137" y="2477117"/>
            <a:ext cx="10492033" cy="671466"/>
          </a:xfrm>
          <a:prstGeom prst="rect">
            <a:avLst/>
          </a:prstGeom>
          <a:noFill/>
        </p:spPr>
        <p:txBody>
          <a:bodyPr wrap="square" rtlCol="0">
            <a:spAutoFit/>
          </a:bodyPr>
          <a:lstStyle/>
          <a:p>
            <a:pPr algn="ctr">
              <a:lnSpc>
                <a:spcPts val="4160"/>
              </a:lnSpc>
            </a:pPr>
            <a:r>
              <a:rPr lang="en-GB" sz="6000" b="1">
                <a:solidFill>
                  <a:srgbClr val="00AED9"/>
                </a:solidFill>
                <a:latin typeface="Arial" panose="020B0604020202020204" pitchFamily="34" charset="0"/>
                <a:cs typeface="Arial" panose="020B0604020202020204" pitchFamily="34" charset="0"/>
              </a:rPr>
              <a:t>JUST TRANSITION</a:t>
            </a:r>
          </a:p>
        </p:txBody>
      </p:sp>
    </p:spTree>
    <p:extLst>
      <p:ext uri="{BB962C8B-B14F-4D97-AF65-F5344CB8AC3E}">
        <p14:creationId xmlns:p14="http://schemas.microsoft.com/office/powerpoint/2010/main" val="3295019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462E7-FBF0-A277-C1C3-D5BE003AA460}"/>
            </a:ext>
          </a:extLst>
        </p:cNvPr>
        <p:cNvGrpSpPr/>
        <p:nvPr/>
      </p:nvGrpSpPr>
      <p:grpSpPr>
        <a:xfrm>
          <a:off x="0" y="0"/>
          <a:ext cx="0" cy="0"/>
          <a:chOff x="0" y="0"/>
          <a:chExt cx="0" cy="0"/>
        </a:xfrm>
      </p:grpSpPr>
      <p:sp>
        <p:nvSpPr>
          <p:cNvPr id="5123" name="TextBox 2">
            <a:extLst>
              <a:ext uri="{FF2B5EF4-FFF2-40B4-BE49-F238E27FC236}">
                <a16:creationId xmlns:a16="http://schemas.microsoft.com/office/drawing/2014/main" id="{FCAB4ABA-FA4C-5190-A04F-A5B738913D79}"/>
              </a:ext>
            </a:extLst>
          </p:cNvPr>
          <p:cNvSpPr txBox="1">
            <a:spLocks noChangeArrowheads="1"/>
          </p:cNvSpPr>
          <p:nvPr/>
        </p:nvSpPr>
        <p:spPr bwMode="auto">
          <a:xfrm>
            <a:off x="641349" y="2790363"/>
            <a:ext cx="10491788" cy="242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Introduction to LRI</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Climate negotiations – in context</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Implementation at national level</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Final considerations</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199Q1992&amp;1992A</a:t>
            </a:r>
          </a:p>
        </p:txBody>
      </p:sp>
      <p:pic>
        <p:nvPicPr>
          <p:cNvPr id="5124" name="Picture 3">
            <a:extLst>
              <a:ext uri="{FF2B5EF4-FFF2-40B4-BE49-F238E27FC236}">
                <a16:creationId xmlns:a16="http://schemas.microsoft.com/office/drawing/2014/main" id="{922E4607-9DBC-6C92-C3F6-6D6BAB5AA6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50525" y="5349875"/>
            <a:ext cx="11652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5">
            <a:extLst>
              <a:ext uri="{FF2B5EF4-FFF2-40B4-BE49-F238E27FC236}">
                <a16:creationId xmlns:a16="http://schemas.microsoft.com/office/drawing/2014/main" id="{DBA8C665-FACB-A2AD-4EDB-026D430FFFDA}"/>
              </a:ext>
            </a:extLst>
          </p:cNvPr>
          <p:cNvSpPr>
            <a:spLocks noGrp="1"/>
          </p:cNvSpPr>
          <p:nvPr>
            <p:ph sz="half" idx="1"/>
          </p:nvPr>
        </p:nvSpPr>
        <p:spPr>
          <a:xfrm>
            <a:off x="476888" y="1491343"/>
            <a:ext cx="10876912" cy="4685620"/>
          </a:xfrm>
        </p:spPr>
        <p:txBody>
          <a:bodyPr>
            <a:normAutofit/>
          </a:bodyPr>
          <a:lstStyle/>
          <a:p>
            <a:r>
              <a:rPr lang="en-US">
                <a:latin typeface="Arial" panose="020B0604020202020204" pitchFamily="34" charset="0"/>
                <a:cs typeface="Arial" panose="020B0604020202020204" pitchFamily="34" charset="0"/>
              </a:rPr>
              <a:t>Features in two negotiation streams</a:t>
            </a:r>
          </a:p>
          <a:p>
            <a:pPr lvl="1"/>
            <a:r>
              <a:rPr lang="en-US">
                <a:solidFill>
                  <a:srgbClr val="00AED9"/>
                </a:solidFill>
                <a:latin typeface="Arial" panose="020B0604020202020204" pitchFamily="34" charset="0"/>
                <a:cs typeface="Arial" panose="020B0604020202020204" pitchFamily="34" charset="0"/>
              </a:rPr>
              <a:t>Response measures </a:t>
            </a:r>
          </a:p>
          <a:p>
            <a:pPr marL="457200" lvl="1" indent="0">
              <a:buNone/>
            </a:pPr>
            <a:r>
              <a:rPr lang="en-US">
                <a:latin typeface="Arial" panose="020B0604020202020204" pitchFamily="34" charset="0"/>
                <a:cs typeface="Arial" panose="020B0604020202020204" pitchFamily="34" charset="0"/>
              </a:rPr>
              <a:t>SBI/SBSTA - </a:t>
            </a:r>
            <a:r>
              <a:rPr lang="en-US" i="1">
                <a:latin typeface="Arial" panose="020B0604020202020204" pitchFamily="34" charset="0"/>
                <a:cs typeface="Arial" panose="020B0604020202020204" pitchFamily="34" charset="0"/>
              </a:rPr>
              <a:t>Matters relating to the forum on the impact of the implementation of response measures serving the Convention, the Kyoto Protocol and the Paris Agreement</a:t>
            </a:r>
          </a:p>
          <a:p>
            <a:pPr marL="457200" lvl="1" indent="0">
              <a:buNone/>
            </a:pPr>
            <a:r>
              <a:rPr lang="en-US">
                <a:latin typeface="Arial" panose="020B0604020202020204" pitchFamily="34" charset="0"/>
                <a:cs typeface="Arial" panose="020B0604020202020204" pitchFamily="34" charset="0"/>
              </a:rPr>
              <a:t>COP/CMA/CMP - </a:t>
            </a:r>
            <a:r>
              <a:rPr lang="en-US" i="1">
                <a:latin typeface="Arial" panose="020B0604020202020204" pitchFamily="34" charset="0"/>
                <a:cs typeface="Arial" panose="020B0604020202020204" pitchFamily="34" charset="0"/>
              </a:rPr>
              <a:t>Report of the forum on the impact of the implementation of response measures</a:t>
            </a:r>
            <a:r>
              <a:rPr lang="en-US">
                <a:latin typeface="Arial" panose="020B0604020202020204" pitchFamily="34" charset="0"/>
                <a:cs typeface="Arial" panose="020B0604020202020204" pitchFamily="34" charset="0"/>
              </a:rPr>
              <a:t> </a:t>
            </a:r>
          </a:p>
          <a:p>
            <a:pPr lvl="1"/>
            <a:r>
              <a:rPr lang="en-US">
                <a:solidFill>
                  <a:srgbClr val="00AED9"/>
                </a:solidFill>
                <a:latin typeface="Arial" panose="020B0604020202020204" pitchFamily="34" charset="0"/>
                <a:cs typeface="Arial" panose="020B0604020202020204" pitchFamily="34" charset="0"/>
              </a:rPr>
              <a:t>Just transition work </a:t>
            </a:r>
            <a:r>
              <a:rPr lang="en-US" err="1">
                <a:solidFill>
                  <a:srgbClr val="00AED9"/>
                </a:solidFill>
                <a:latin typeface="Arial" panose="020B0604020202020204" pitchFamily="34" charset="0"/>
                <a:cs typeface="Arial" panose="020B0604020202020204" pitchFamily="34" charset="0"/>
              </a:rPr>
              <a:t>programme</a:t>
            </a:r>
            <a:r>
              <a:rPr lang="en-US">
                <a:solidFill>
                  <a:srgbClr val="00AED9"/>
                </a:solidFill>
                <a:latin typeface="Arial" panose="020B0604020202020204" pitchFamily="34" charset="0"/>
                <a:cs typeface="Arial" panose="020B0604020202020204" pitchFamily="34" charset="0"/>
              </a:rPr>
              <a:t> (</a:t>
            </a:r>
            <a:r>
              <a:rPr lang="en-US" b="1">
                <a:solidFill>
                  <a:srgbClr val="00AED9"/>
                </a:solidFill>
                <a:latin typeface="Arial" panose="020B0604020202020204" pitchFamily="34" charset="0"/>
                <a:cs typeface="Arial" panose="020B0604020202020204" pitchFamily="34" charset="0"/>
              </a:rPr>
              <a:t>JTWP</a:t>
            </a:r>
            <a:r>
              <a:rPr lang="en-US">
                <a:solidFill>
                  <a:srgbClr val="00AED9"/>
                </a:solidFill>
                <a:latin typeface="Arial" panose="020B0604020202020204" pitchFamily="34" charset="0"/>
                <a:cs typeface="Arial" panose="020B0604020202020204" pitchFamily="34" charset="0"/>
              </a:rPr>
              <a:t>)</a:t>
            </a:r>
          </a:p>
          <a:p>
            <a:pPr marL="457200" lvl="1" indent="0">
              <a:buNone/>
            </a:pPr>
            <a:r>
              <a:rPr lang="en-US">
                <a:latin typeface="Arial" panose="020B0604020202020204" pitchFamily="34" charset="0"/>
                <a:cs typeface="Arial" panose="020B0604020202020204" pitchFamily="34" charset="0"/>
              </a:rPr>
              <a:t>SBI/SBSTA - United Arab Emirates just transition work </a:t>
            </a:r>
            <a:r>
              <a:rPr lang="en-US" err="1">
                <a:latin typeface="Arial" panose="020B0604020202020204" pitchFamily="34" charset="0"/>
                <a:cs typeface="Arial" panose="020B0604020202020204" pitchFamily="34" charset="0"/>
              </a:rPr>
              <a:t>programme</a:t>
            </a:r>
            <a:endParaRPr lang="en-US">
              <a:latin typeface="Arial" panose="020B0604020202020204" pitchFamily="34" charset="0"/>
              <a:cs typeface="Arial" panose="020B0604020202020204" pitchFamily="34" charset="0"/>
            </a:endParaRPr>
          </a:p>
          <a:p>
            <a:pPr marL="457200" lvl="1" indent="0">
              <a:buNone/>
            </a:pPr>
            <a:r>
              <a:rPr lang="en-US">
                <a:latin typeface="Arial" panose="020B0604020202020204" pitchFamily="34" charset="0"/>
                <a:cs typeface="Arial" panose="020B0604020202020204" pitchFamily="34" charset="0"/>
              </a:rPr>
              <a:t>CMA - United Arab Emirates just transition work </a:t>
            </a:r>
            <a:r>
              <a:rPr lang="en-US" err="1">
                <a:latin typeface="Arial" panose="020B0604020202020204" pitchFamily="34" charset="0"/>
                <a:cs typeface="Arial" panose="020B0604020202020204" pitchFamily="34" charset="0"/>
              </a:rPr>
              <a:t>programme</a:t>
            </a:r>
            <a:endParaRPr lang="en-US">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C644F09-9316-D6A9-B255-64B77892BDF7}"/>
              </a:ext>
            </a:extLst>
          </p:cNvPr>
          <p:cNvSpPr txBox="1"/>
          <p:nvPr/>
        </p:nvSpPr>
        <p:spPr>
          <a:xfrm>
            <a:off x="611341" y="535468"/>
            <a:ext cx="10441460" cy="584775"/>
          </a:xfrm>
          <a:prstGeom prst="rect">
            <a:avLst/>
          </a:prstGeom>
          <a:noFill/>
        </p:spPr>
        <p:txBody>
          <a:bodyPr wrap="square" rtlCol="0">
            <a:spAutoFit/>
          </a:bodyPr>
          <a:lstStyle/>
          <a:p>
            <a:r>
              <a:rPr lang="en-GB" sz="3200" b="1">
                <a:solidFill>
                  <a:srgbClr val="272974"/>
                </a:solidFill>
                <a:latin typeface="Arial" panose="020B0604020202020204" pitchFamily="34" charset="0"/>
                <a:cs typeface="Arial" panose="020B0604020202020204" pitchFamily="34" charset="0"/>
              </a:rPr>
              <a:t>Just transition - introduction</a:t>
            </a:r>
          </a:p>
        </p:txBody>
      </p:sp>
    </p:spTree>
    <p:extLst>
      <p:ext uri="{BB962C8B-B14F-4D97-AF65-F5344CB8AC3E}">
        <p14:creationId xmlns:p14="http://schemas.microsoft.com/office/powerpoint/2010/main" val="4320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5D9F8-8D18-262A-192B-FC0B04F40B0E}"/>
            </a:ext>
          </a:extLst>
        </p:cNvPr>
        <p:cNvGrpSpPr/>
        <p:nvPr/>
      </p:nvGrpSpPr>
      <p:grpSpPr>
        <a:xfrm>
          <a:off x="0" y="0"/>
          <a:ext cx="0" cy="0"/>
          <a:chOff x="0" y="0"/>
          <a:chExt cx="0" cy="0"/>
        </a:xfrm>
      </p:grpSpPr>
      <p:sp>
        <p:nvSpPr>
          <p:cNvPr id="5123" name="TextBox 2">
            <a:extLst>
              <a:ext uri="{FF2B5EF4-FFF2-40B4-BE49-F238E27FC236}">
                <a16:creationId xmlns:a16="http://schemas.microsoft.com/office/drawing/2014/main" id="{18A09550-A49C-5BD4-FEA6-8607DD710D22}"/>
              </a:ext>
            </a:extLst>
          </p:cNvPr>
          <p:cNvSpPr txBox="1">
            <a:spLocks noChangeArrowheads="1"/>
          </p:cNvSpPr>
          <p:nvPr/>
        </p:nvSpPr>
        <p:spPr bwMode="auto">
          <a:xfrm>
            <a:off x="641349" y="2790363"/>
            <a:ext cx="10491788" cy="242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Introduction to LRI</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Climate negotiations – in context</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Implementation at national level</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Final considerations</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199Q1992&amp;1992A</a:t>
            </a:r>
          </a:p>
        </p:txBody>
      </p:sp>
      <p:pic>
        <p:nvPicPr>
          <p:cNvPr id="5124" name="Picture 3">
            <a:extLst>
              <a:ext uri="{FF2B5EF4-FFF2-40B4-BE49-F238E27FC236}">
                <a16:creationId xmlns:a16="http://schemas.microsoft.com/office/drawing/2014/main" id="{D881EDF7-3A4A-93C4-CD3B-BC79DAB7DF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50525" y="5349875"/>
            <a:ext cx="11652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5">
            <a:extLst>
              <a:ext uri="{FF2B5EF4-FFF2-40B4-BE49-F238E27FC236}">
                <a16:creationId xmlns:a16="http://schemas.microsoft.com/office/drawing/2014/main" id="{B576AB11-9552-D509-3679-C35E113875C8}"/>
              </a:ext>
            </a:extLst>
          </p:cNvPr>
          <p:cNvSpPr>
            <a:spLocks noGrp="1"/>
          </p:cNvSpPr>
          <p:nvPr>
            <p:ph sz="half" idx="1"/>
          </p:nvPr>
        </p:nvSpPr>
        <p:spPr>
          <a:xfrm>
            <a:off x="476888" y="1491343"/>
            <a:ext cx="10876912" cy="4685620"/>
          </a:xfrm>
        </p:spPr>
        <p:txBody>
          <a:bodyPr>
            <a:normAutofit/>
          </a:bodyPr>
          <a:lstStyle/>
          <a:p>
            <a:pPr>
              <a:lnSpc>
                <a:spcPct val="115000"/>
              </a:lnSpc>
              <a:spcAft>
                <a:spcPts val="800"/>
              </a:spcAft>
            </a:pPr>
            <a:r>
              <a:rPr lang="en-US" sz="2400">
                <a:effectLst/>
                <a:latin typeface="Arial" panose="020B0604020202020204" pitchFamily="34" charset="0"/>
                <a:ea typeface="Times New Roman" panose="02020603050405020304" pitchFamily="18" charset="0"/>
              </a:rPr>
              <a:t>JTWP established in 2022 in Egypt through Decision 1/CMA.4 </a:t>
            </a:r>
          </a:p>
          <a:p>
            <a:pPr>
              <a:lnSpc>
                <a:spcPct val="115000"/>
              </a:lnSpc>
              <a:spcAft>
                <a:spcPts val="800"/>
              </a:spcAft>
            </a:pPr>
            <a:r>
              <a:rPr lang="en-US" sz="2400">
                <a:latin typeface="Arial" panose="020B0604020202020204" pitchFamily="34" charset="0"/>
                <a:ea typeface="Times New Roman" panose="02020603050405020304" pitchFamily="18" charset="0"/>
              </a:rPr>
              <a:t>O</a:t>
            </a:r>
            <a:r>
              <a:rPr lang="en-US" sz="2400">
                <a:effectLst/>
                <a:latin typeface="Arial" panose="020B0604020202020204" pitchFamily="34" charset="0"/>
                <a:ea typeface="Times New Roman" panose="02020603050405020304" pitchFamily="18" charset="0"/>
              </a:rPr>
              <a:t>bjective: discussing pathways to achieving the Paris Agreement goals under a just and equitable transition</a:t>
            </a:r>
          </a:p>
          <a:p>
            <a:pPr>
              <a:lnSpc>
                <a:spcPct val="115000"/>
              </a:lnSpc>
              <a:spcAft>
                <a:spcPts val="800"/>
              </a:spcAft>
            </a:pPr>
            <a:r>
              <a:rPr lang="en-US" sz="2400">
                <a:effectLst/>
                <a:latin typeface="Arial" panose="020B0604020202020204" pitchFamily="34" charset="0"/>
                <a:ea typeface="Times New Roman" panose="02020603050405020304" pitchFamily="18" charset="0"/>
              </a:rPr>
              <a:t>Further developed in 2023 in the UAE through Decision 3/CMA.5 </a:t>
            </a:r>
          </a:p>
          <a:p>
            <a:pPr>
              <a:lnSpc>
                <a:spcPct val="115000"/>
              </a:lnSpc>
              <a:spcAft>
                <a:spcPts val="800"/>
              </a:spcAft>
            </a:pPr>
            <a:r>
              <a:rPr lang="en-US" sz="2400" kern="0">
                <a:effectLst/>
                <a:latin typeface="Arial" panose="020B0604020202020204" pitchFamily="34" charset="0"/>
                <a:ea typeface="Times New Roman" panose="02020603050405020304" pitchFamily="18" charset="0"/>
              </a:rPr>
              <a:t>Modes of work:</a:t>
            </a:r>
          </a:p>
          <a:p>
            <a:pPr lvl="1">
              <a:lnSpc>
                <a:spcPct val="115000"/>
              </a:lnSpc>
              <a:spcAft>
                <a:spcPts val="800"/>
              </a:spcAft>
            </a:pPr>
            <a:r>
              <a:rPr lang="en-US" sz="2000" kern="0">
                <a:effectLst/>
                <a:latin typeface="Arial" panose="020B0604020202020204" pitchFamily="34" charset="0"/>
                <a:ea typeface="Times New Roman" panose="02020603050405020304" pitchFamily="18" charset="0"/>
              </a:rPr>
              <a:t>Joint contact group convened at each of the SBI and SBSTA sessions</a:t>
            </a:r>
          </a:p>
          <a:p>
            <a:pPr lvl="1">
              <a:lnSpc>
                <a:spcPct val="115000"/>
              </a:lnSpc>
              <a:spcAft>
                <a:spcPts val="800"/>
              </a:spcAft>
            </a:pPr>
            <a:r>
              <a:rPr lang="en-US" sz="2000" kern="0">
                <a:latin typeface="Arial" panose="020B0604020202020204" pitchFamily="34" charset="0"/>
                <a:ea typeface="Times New Roman" panose="02020603050405020304" pitchFamily="18" charset="0"/>
              </a:rPr>
              <a:t>T</a:t>
            </a:r>
            <a:r>
              <a:rPr lang="en-US" sz="2000" kern="0">
                <a:effectLst/>
                <a:latin typeface="Arial" panose="020B0604020202020204" pitchFamily="34" charset="0"/>
                <a:ea typeface="Times New Roman" panose="02020603050405020304" pitchFamily="18" charset="0"/>
              </a:rPr>
              <a:t>wo annual dialogues in hybrid format </a:t>
            </a:r>
          </a:p>
          <a:p>
            <a:pPr lvl="1">
              <a:lnSpc>
                <a:spcPct val="115000"/>
              </a:lnSpc>
              <a:spcAft>
                <a:spcPts val="800"/>
              </a:spcAft>
            </a:pPr>
            <a:r>
              <a:rPr lang="en-US" sz="2000">
                <a:latin typeface="Arial" panose="020B0604020202020204" pitchFamily="34" charset="0"/>
                <a:ea typeface="Times New Roman" panose="02020603050405020304" pitchFamily="18" charset="0"/>
              </a:rPr>
              <a:t>A</a:t>
            </a:r>
            <a:r>
              <a:rPr lang="en-US" sz="2000">
                <a:effectLst/>
                <a:latin typeface="Arial" panose="020B0604020202020204" pitchFamily="34" charset="0"/>
                <a:ea typeface="Times New Roman" panose="02020603050405020304" pitchFamily="18" charset="0"/>
              </a:rPr>
              <a:t>n annual high-level ministerial roundtable</a:t>
            </a:r>
            <a:endParaRPr lang="en-GB" sz="2000">
              <a:effectLst/>
              <a:latin typeface="Arial" panose="020B0604020202020204" pitchFamily="34" charset="0"/>
              <a:ea typeface="Times New Roman" panose="02020603050405020304" pitchFamily="18" charset="0"/>
            </a:endParaRPr>
          </a:p>
        </p:txBody>
      </p:sp>
      <p:sp>
        <p:nvSpPr>
          <p:cNvPr id="5" name="TextBox 4">
            <a:extLst>
              <a:ext uri="{FF2B5EF4-FFF2-40B4-BE49-F238E27FC236}">
                <a16:creationId xmlns:a16="http://schemas.microsoft.com/office/drawing/2014/main" id="{426391C6-82AB-2635-5109-AA0595800BC3}"/>
              </a:ext>
            </a:extLst>
          </p:cNvPr>
          <p:cNvSpPr txBox="1"/>
          <p:nvPr/>
        </p:nvSpPr>
        <p:spPr>
          <a:xfrm>
            <a:off x="611341" y="535468"/>
            <a:ext cx="10441460" cy="584775"/>
          </a:xfrm>
          <a:prstGeom prst="rect">
            <a:avLst/>
          </a:prstGeom>
          <a:noFill/>
        </p:spPr>
        <p:txBody>
          <a:bodyPr wrap="square" rtlCol="0">
            <a:spAutoFit/>
          </a:bodyPr>
          <a:lstStyle/>
          <a:p>
            <a:r>
              <a:rPr lang="en-GB" sz="3200" b="1">
                <a:solidFill>
                  <a:srgbClr val="272974"/>
                </a:solidFill>
                <a:latin typeface="Arial" panose="020B0604020202020204" pitchFamily="34" charset="0"/>
                <a:cs typeface="Arial" panose="020B0604020202020204" pitchFamily="34" charset="0"/>
              </a:rPr>
              <a:t>Just transition work programme </a:t>
            </a:r>
          </a:p>
        </p:txBody>
      </p:sp>
      <p:sp>
        <p:nvSpPr>
          <p:cNvPr id="2" name="Rounded Rectangle 1">
            <a:extLst>
              <a:ext uri="{FF2B5EF4-FFF2-40B4-BE49-F238E27FC236}">
                <a16:creationId xmlns:a16="http://schemas.microsoft.com/office/drawing/2014/main" id="{4E4BBBC0-6A37-6BFD-6146-EAB88003E301}"/>
              </a:ext>
            </a:extLst>
          </p:cNvPr>
          <p:cNvSpPr/>
          <p:nvPr/>
        </p:nvSpPr>
        <p:spPr>
          <a:xfrm>
            <a:off x="9664700" y="390525"/>
            <a:ext cx="1663700" cy="993775"/>
          </a:xfrm>
          <a:prstGeom prst="roundRect">
            <a:avLst/>
          </a:prstGeom>
          <a:solidFill>
            <a:srgbClr val="00AED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a:latin typeface="Arial" panose="020B0604020202020204" pitchFamily="34" charset="0"/>
                <a:cs typeface="Arial" panose="020B0604020202020204" pitchFamily="34" charset="0"/>
              </a:rPr>
              <a:t>J T W P</a:t>
            </a:r>
            <a:endParaRPr lang="en-GB"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12521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7A710-68E9-6EAD-E9AE-A1F16F32852E}"/>
            </a:ext>
          </a:extLst>
        </p:cNvPr>
        <p:cNvGrpSpPr/>
        <p:nvPr/>
      </p:nvGrpSpPr>
      <p:grpSpPr>
        <a:xfrm>
          <a:off x="0" y="0"/>
          <a:ext cx="0" cy="0"/>
          <a:chOff x="0" y="0"/>
          <a:chExt cx="0" cy="0"/>
        </a:xfrm>
      </p:grpSpPr>
      <p:sp>
        <p:nvSpPr>
          <p:cNvPr id="5123" name="TextBox 2">
            <a:extLst>
              <a:ext uri="{FF2B5EF4-FFF2-40B4-BE49-F238E27FC236}">
                <a16:creationId xmlns:a16="http://schemas.microsoft.com/office/drawing/2014/main" id="{ED16A631-6814-E3B3-4E20-845DF758983F}"/>
              </a:ext>
            </a:extLst>
          </p:cNvPr>
          <p:cNvSpPr txBox="1">
            <a:spLocks noChangeArrowheads="1"/>
          </p:cNvSpPr>
          <p:nvPr/>
        </p:nvSpPr>
        <p:spPr bwMode="auto">
          <a:xfrm>
            <a:off x="641349" y="2790363"/>
            <a:ext cx="10491788" cy="242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Introduction to LRI</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Climate negotiations – in context</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Implementation at national level</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Final considerations</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199Q1992&amp;1992A</a:t>
            </a:r>
          </a:p>
        </p:txBody>
      </p:sp>
      <p:pic>
        <p:nvPicPr>
          <p:cNvPr id="5124" name="Picture 3">
            <a:extLst>
              <a:ext uri="{FF2B5EF4-FFF2-40B4-BE49-F238E27FC236}">
                <a16:creationId xmlns:a16="http://schemas.microsoft.com/office/drawing/2014/main" id="{E18D0BDA-B7FA-B1BC-7FCC-76A33CC170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50525" y="5349875"/>
            <a:ext cx="11652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5">
            <a:extLst>
              <a:ext uri="{FF2B5EF4-FFF2-40B4-BE49-F238E27FC236}">
                <a16:creationId xmlns:a16="http://schemas.microsoft.com/office/drawing/2014/main" id="{A7E44954-475A-4013-C6CB-5C2CDBE2DFB5}"/>
              </a:ext>
            </a:extLst>
          </p:cNvPr>
          <p:cNvSpPr>
            <a:spLocks noGrp="1"/>
          </p:cNvSpPr>
          <p:nvPr>
            <p:ph sz="half" idx="1"/>
          </p:nvPr>
        </p:nvSpPr>
        <p:spPr>
          <a:xfrm>
            <a:off x="476888" y="1491343"/>
            <a:ext cx="10876912" cy="4685620"/>
          </a:xfrm>
        </p:spPr>
        <p:txBody>
          <a:bodyPr>
            <a:normAutofit fontScale="77500" lnSpcReduction="20000"/>
          </a:bodyPr>
          <a:lstStyle/>
          <a:p>
            <a:pPr marL="742950" lvl="1" indent="-285750">
              <a:lnSpc>
                <a:spcPct val="115000"/>
              </a:lnSpc>
              <a:buFont typeface="+mj-lt"/>
              <a:buAutoNum type="arabicPeriod"/>
            </a:pPr>
            <a:r>
              <a:rPr lang="en-US" sz="2600">
                <a:effectLst/>
                <a:latin typeface="Arial" panose="020B0604020202020204" pitchFamily="34" charset="0"/>
                <a:ea typeface="Times New Roman" panose="02020603050405020304" pitchFamily="18" charset="0"/>
              </a:rPr>
              <a:t>Just transition pathways to achieving the Paris Agreement goals under Article 2; </a:t>
            </a:r>
            <a:endParaRPr lang="en-GB" sz="2600">
              <a:effectLst/>
              <a:latin typeface="Arial" panose="020B0604020202020204" pitchFamily="34" charset="0"/>
              <a:ea typeface="Times New Roman" panose="02020603050405020304" pitchFamily="18" charset="0"/>
            </a:endParaRPr>
          </a:p>
          <a:p>
            <a:pPr marL="742950" lvl="1" indent="-285750">
              <a:lnSpc>
                <a:spcPct val="115000"/>
              </a:lnSpc>
              <a:buFont typeface="+mj-lt"/>
              <a:buAutoNum type="arabicPeriod"/>
            </a:pPr>
            <a:r>
              <a:rPr lang="en-US" sz="2600">
                <a:effectLst/>
                <a:latin typeface="Arial" panose="020B0604020202020204" pitchFamily="34" charset="0"/>
                <a:ea typeface="Times New Roman" panose="02020603050405020304" pitchFamily="18" charset="0"/>
              </a:rPr>
              <a:t>Just and equitable transition pathways that include energy, socioeconomic, workforce and other dimensions, based on nationally defined development priorities and including social protection; </a:t>
            </a:r>
            <a:endParaRPr lang="en-GB" sz="2600">
              <a:effectLst/>
              <a:latin typeface="Arial" panose="020B0604020202020204" pitchFamily="34" charset="0"/>
              <a:ea typeface="Times New Roman" panose="02020603050405020304" pitchFamily="18" charset="0"/>
            </a:endParaRPr>
          </a:p>
          <a:p>
            <a:pPr marL="742950" lvl="1" indent="-285750">
              <a:lnSpc>
                <a:spcPct val="115000"/>
              </a:lnSpc>
              <a:buFont typeface="+mj-lt"/>
              <a:buAutoNum type="arabicPeriod"/>
            </a:pPr>
            <a:r>
              <a:rPr lang="en-US" sz="2600">
                <a:effectLst/>
                <a:latin typeface="Arial" panose="020B0604020202020204" pitchFamily="34" charset="0"/>
                <a:ea typeface="Times New Roman" panose="02020603050405020304" pitchFamily="18" charset="0"/>
              </a:rPr>
              <a:t>Opportunities, challenges and barriers relating to sustainable development and poverty eradication; </a:t>
            </a:r>
            <a:endParaRPr lang="en-GB" sz="2600">
              <a:effectLst/>
              <a:latin typeface="Arial" panose="020B0604020202020204" pitchFamily="34" charset="0"/>
              <a:ea typeface="Times New Roman" panose="02020603050405020304" pitchFamily="18" charset="0"/>
            </a:endParaRPr>
          </a:p>
          <a:p>
            <a:pPr marL="742950" lvl="1" indent="-285750">
              <a:lnSpc>
                <a:spcPct val="115000"/>
              </a:lnSpc>
              <a:buFont typeface="+mj-lt"/>
              <a:buAutoNum type="arabicPeriod"/>
            </a:pPr>
            <a:r>
              <a:rPr lang="en-US" sz="2600">
                <a:effectLst/>
                <a:latin typeface="Arial" panose="020B0604020202020204" pitchFamily="34" charset="0"/>
                <a:ea typeface="Times New Roman" panose="02020603050405020304" pitchFamily="18" charset="0"/>
              </a:rPr>
              <a:t>Approaches to enhancing adaptation and climate resilience; </a:t>
            </a:r>
            <a:endParaRPr lang="en-GB" sz="2600">
              <a:effectLst/>
              <a:latin typeface="Arial" panose="020B0604020202020204" pitchFamily="34" charset="0"/>
              <a:ea typeface="Times New Roman" panose="02020603050405020304" pitchFamily="18" charset="0"/>
            </a:endParaRPr>
          </a:p>
          <a:p>
            <a:pPr marL="742950" lvl="1" indent="-285750">
              <a:lnSpc>
                <a:spcPct val="115000"/>
              </a:lnSpc>
              <a:buFont typeface="+mj-lt"/>
              <a:buAutoNum type="arabicPeriod"/>
            </a:pPr>
            <a:r>
              <a:rPr lang="en-US" sz="2600">
                <a:effectLst/>
                <a:latin typeface="Arial" panose="020B0604020202020204" pitchFamily="34" charset="0"/>
                <a:ea typeface="Times New Roman" panose="02020603050405020304" pitchFamily="18" charset="0"/>
              </a:rPr>
              <a:t>Just transition of the workforce and the creation of decent work and quality jobs; </a:t>
            </a:r>
            <a:endParaRPr lang="en-GB" sz="2600">
              <a:effectLst/>
              <a:latin typeface="Arial" panose="020B0604020202020204" pitchFamily="34" charset="0"/>
              <a:ea typeface="Times New Roman" panose="02020603050405020304" pitchFamily="18" charset="0"/>
            </a:endParaRPr>
          </a:p>
          <a:p>
            <a:pPr marL="742950" lvl="1" indent="-285750">
              <a:lnSpc>
                <a:spcPct val="115000"/>
              </a:lnSpc>
              <a:buFont typeface="+mj-lt"/>
              <a:buAutoNum type="arabicPeriod"/>
            </a:pPr>
            <a:r>
              <a:rPr lang="en-US" sz="2600">
                <a:effectLst/>
                <a:latin typeface="Arial" panose="020B0604020202020204" pitchFamily="34" charset="0"/>
                <a:ea typeface="Times New Roman" panose="02020603050405020304" pitchFamily="18" charset="0"/>
              </a:rPr>
              <a:t>Inclusive and participatory approaches; </a:t>
            </a:r>
            <a:endParaRPr lang="en-GB" sz="2600">
              <a:effectLst/>
              <a:latin typeface="Arial" panose="020B0604020202020204" pitchFamily="34" charset="0"/>
              <a:ea typeface="Times New Roman" panose="02020603050405020304" pitchFamily="18" charset="0"/>
            </a:endParaRPr>
          </a:p>
          <a:p>
            <a:pPr marL="742950" lvl="1" indent="-285750">
              <a:lnSpc>
                <a:spcPct val="115000"/>
              </a:lnSpc>
              <a:spcAft>
                <a:spcPts val="800"/>
              </a:spcAft>
              <a:buFont typeface="+mj-lt"/>
              <a:buAutoNum type="arabicPeriod"/>
            </a:pPr>
            <a:r>
              <a:rPr lang="en-US" sz="2600">
                <a:effectLst/>
                <a:latin typeface="Arial" panose="020B0604020202020204" pitchFamily="34" charset="0"/>
                <a:ea typeface="Times New Roman" panose="02020603050405020304" pitchFamily="18" charset="0"/>
              </a:rPr>
              <a:t>International cooperation as an enabler of just transition pathways. </a:t>
            </a:r>
            <a:endParaRPr lang="en-US" sz="3400" kern="0">
              <a:effectLst/>
              <a:latin typeface="Arial" panose="020B0604020202020204" pitchFamily="34" charset="0"/>
              <a:ea typeface="Times New Roman" panose="02020603050405020304" pitchFamily="18" charset="0"/>
            </a:endParaRPr>
          </a:p>
          <a:p>
            <a:pPr marL="0" indent="0">
              <a:lnSpc>
                <a:spcPct val="115000"/>
              </a:lnSpc>
              <a:spcAft>
                <a:spcPts val="800"/>
              </a:spcAft>
              <a:buNone/>
            </a:pPr>
            <a:r>
              <a:rPr lang="en-US" sz="3400" kern="0">
                <a:effectLst/>
                <a:latin typeface="Arial" panose="020B0604020202020204" pitchFamily="34" charset="0"/>
                <a:ea typeface="Times New Roman" panose="02020603050405020304" pitchFamily="18" charset="0"/>
              </a:rPr>
              <a:t>Broad remit: Different meanings of just transition and different priorities for transition pathways.</a:t>
            </a:r>
            <a:endParaRPr lang="en-GB" sz="4000">
              <a:effectLst/>
              <a:latin typeface="Arial" panose="020B0604020202020204" pitchFamily="34" charset="0"/>
              <a:ea typeface="Times New Roman" panose="02020603050405020304" pitchFamily="18" charset="0"/>
            </a:endParaRPr>
          </a:p>
        </p:txBody>
      </p:sp>
      <p:sp>
        <p:nvSpPr>
          <p:cNvPr id="5" name="TextBox 4">
            <a:extLst>
              <a:ext uri="{FF2B5EF4-FFF2-40B4-BE49-F238E27FC236}">
                <a16:creationId xmlns:a16="http://schemas.microsoft.com/office/drawing/2014/main" id="{E2E3AAE4-5CAE-17C4-B588-1C6213E1F846}"/>
              </a:ext>
            </a:extLst>
          </p:cNvPr>
          <p:cNvSpPr txBox="1"/>
          <p:nvPr/>
        </p:nvSpPr>
        <p:spPr>
          <a:xfrm>
            <a:off x="611341" y="535468"/>
            <a:ext cx="10441460" cy="584775"/>
          </a:xfrm>
          <a:prstGeom prst="rect">
            <a:avLst/>
          </a:prstGeom>
          <a:noFill/>
        </p:spPr>
        <p:txBody>
          <a:bodyPr wrap="square" rtlCol="0">
            <a:spAutoFit/>
          </a:bodyPr>
          <a:lstStyle/>
          <a:p>
            <a:r>
              <a:rPr lang="en-GB" sz="3200" b="1">
                <a:solidFill>
                  <a:srgbClr val="272974"/>
                </a:solidFill>
                <a:latin typeface="Arial" panose="020B0604020202020204" pitchFamily="34" charset="0"/>
                <a:cs typeface="Arial" panose="020B0604020202020204" pitchFamily="34" charset="0"/>
              </a:rPr>
              <a:t>JTWP core elements</a:t>
            </a:r>
          </a:p>
        </p:txBody>
      </p:sp>
    </p:spTree>
    <p:extLst>
      <p:ext uri="{BB962C8B-B14F-4D97-AF65-F5344CB8AC3E}">
        <p14:creationId xmlns:p14="http://schemas.microsoft.com/office/powerpoint/2010/main" val="610750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7DA44-2345-903F-8D80-A67E40357B70}"/>
            </a:ext>
          </a:extLst>
        </p:cNvPr>
        <p:cNvGrpSpPr/>
        <p:nvPr/>
      </p:nvGrpSpPr>
      <p:grpSpPr>
        <a:xfrm>
          <a:off x="0" y="0"/>
          <a:ext cx="0" cy="0"/>
          <a:chOff x="0" y="0"/>
          <a:chExt cx="0" cy="0"/>
        </a:xfrm>
      </p:grpSpPr>
      <p:sp>
        <p:nvSpPr>
          <p:cNvPr id="5123" name="TextBox 2">
            <a:extLst>
              <a:ext uri="{FF2B5EF4-FFF2-40B4-BE49-F238E27FC236}">
                <a16:creationId xmlns:a16="http://schemas.microsoft.com/office/drawing/2014/main" id="{F6546EA0-D75B-08E3-7A59-C0EB15CF1C83}"/>
              </a:ext>
            </a:extLst>
          </p:cNvPr>
          <p:cNvSpPr txBox="1">
            <a:spLocks noChangeArrowheads="1"/>
          </p:cNvSpPr>
          <p:nvPr/>
        </p:nvSpPr>
        <p:spPr bwMode="auto">
          <a:xfrm>
            <a:off x="641349" y="2790363"/>
            <a:ext cx="10491788" cy="242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Introduction to LRI</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Climate negotiations – in context</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Implementation at national level</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Final considerations</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199Q1992&amp;1992A</a:t>
            </a:r>
          </a:p>
        </p:txBody>
      </p:sp>
      <p:pic>
        <p:nvPicPr>
          <p:cNvPr id="5124" name="Picture 3">
            <a:extLst>
              <a:ext uri="{FF2B5EF4-FFF2-40B4-BE49-F238E27FC236}">
                <a16:creationId xmlns:a16="http://schemas.microsoft.com/office/drawing/2014/main" id="{3A6FEFB2-E486-DE66-5388-AE60EB7E7A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50525" y="5349875"/>
            <a:ext cx="11652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5">
            <a:extLst>
              <a:ext uri="{FF2B5EF4-FFF2-40B4-BE49-F238E27FC236}">
                <a16:creationId xmlns:a16="http://schemas.microsoft.com/office/drawing/2014/main" id="{DBB7ED6A-EF7A-584F-35AB-C9C98129E4C0}"/>
              </a:ext>
            </a:extLst>
          </p:cNvPr>
          <p:cNvSpPr>
            <a:spLocks noGrp="1"/>
          </p:cNvSpPr>
          <p:nvPr>
            <p:ph sz="half" idx="1"/>
          </p:nvPr>
        </p:nvSpPr>
        <p:spPr>
          <a:xfrm>
            <a:off x="476888" y="1491343"/>
            <a:ext cx="10876912" cy="4685620"/>
          </a:xfrm>
        </p:spPr>
        <p:txBody>
          <a:bodyPr>
            <a:normAutofit fontScale="77500" lnSpcReduction="20000"/>
          </a:bodyPr>
          <a:lstStyle/>
          <a:p>
            <a:pPr>
              <a:lnSpc>
                <a:spcPct val="115000"/>
              </a:lnSpc>
              <a:spcAft>
                <a:spcPts val="800"/>
              </a:spcAft>
            </a:pPr>
            <a:r>
              <a:rPr lang="en-US" sz="2600" kern="0">
                <a:latin typeface="Arial" panose="020B0604020202020204" pitchFamily="34" charset="0"/>
                <a:ea typeface="Times New Roman" panose="02020603050405020304" pitchFamily="18" charset="0"/>
              </a:rPr>
              <a:t>Two dialogues have taken place:</a:t>
            </a:r>
          </a:p>
          <a:p>
            <a:pPr lvl="1">
              <a:lnSpc>
                <a:spcPct val="115000"/>
              </a:lnSpc>
              <a:spcAft>
                <a:spcPts val="800"/>
              </a:spcAft>
            </a:pPr>
            <a:r>
              <a:rPr lang="en-US" sz="2600">
                <a:effectLst/>
                <a:latin typeface="Arial" panose="020B0604020202020204" pitchFamily="34" charset="0"/>
                <a:ea typeface="Times New Roman" panose="02020603050405020304" pitchFamily="18" charset="0"/>
              </a:rPr>
              <a:t>2-3 June: </a:t>
            </a:r>
            <a:r>
              <a:rPr lang="en-US" sz="2600">
                <a:solidFill>
                  <a:srgbClr val="00AED9"/>
                </a:solidFill>
                <a:effectLst/>
                <a:latin typeface="Arial" panose="020B0604020202020204" pitchFamily="34" charset="0"/>
                <a:ea typeface="Times New Roman" panose="02020603050405020304" pitchFamily="18" charset="0"/>
              </a:rPr>
              <a:t>“Just Transition pathways to achieving the goals of the Paris Agreement through NDCs, NAPs and LT-LEDs”</a:t>
            </a:r>
            <a:r>
              <a:rPr lang="en-US" sz="2600">
                <a:effectLst/>
                <a:latin typeface="Arial" panose="020B0604020202020204" pitchFamily="34" charset="0"/>
                <a:ea typeface="Times New Roman" panose="02020603050405020304" pitchFamily="18" charset="0"/>
              </a:rPr>
              <a:t> SB Chairs’ informal summary (</a:t>
            </a:r>
            <a:r>
              <a:rPr lang="en-US" sz="2600">
                <a:effectLst/>
                <a:latin typeface="Arial" panose="020B0604020202020204" pitchFamily="34" charset="0"/>
                <a:ea typeface="Times New Roman" panose="02020603050405020304" pitchFamily="18" charset="0"/>
                <a:hlinkClick r:id="rId4"/>
              </a:rPr>
              <a:t>bit.ly/JTWPdialogue1</a:t>
            </a:r>
            <a:r>
              <a:rPr lang="en-US" sz="2600">
                <a:latin typeface="Arial" panose="020B0604020202020204" pitchFamily="34" charset="0"/>
                <a:ea typeface="Times New Roman" panose="02020603050405020304" pitchFamily="18" charset="0"/>
              </a:rPr>
              <a:t>)</a:t>
            </a:r>
          </a:p>
          <a:p>
            <a:pPr lvl="1">
              <a:lnSpc>
                <a:spcPct val="115000"/>
              </a:lnSpc>
              <a:spcAft>
                <a:spcPts val="800"/>
              </a:spcAft>
            </a:pPr>
            <a:r>
              <a:rPr lang="en-US" sz="2600" kern="0">
                <a:latin typeface="Arial" panose="020B0604020202020204" pitchFamily="34" charset="0"/>
                <a:ea typeface="Times New Roman" panose="02020603050405020304" pitchFamily="18" charset="0"/>
              </a:rPr>
              <a:t>2-3 October: “</a:t>
            </a:r>
            <a:r>
              <a:rPr lang="en-US" sz="2600" kern="0">
                <a:solidFill>
                  <a:srgbClr val="00AED9"/>
                </a:solidFill>
                <a:latin typeface="Arial" panose="020B0604020202020204" pitchFamily="34" charset="0"/>
                <a:ea typeface="Times New Roman" panose="02020603050405020304" pitchFamily="18" charset="0"/>
              </a:rPr>
              <a:t>Ensuring support for people-centric and equitable just transition pathways with a focus on the whole-of-society approach and the workforce</a:t>
            </a:r>
            <a:r>
              <a:rPr lang="en-US" sz="2600" kern="0">
                <a:latin typeface="Arial" panose="020B0604020202020204" pitchFamily="34" charset="0"/>
                <a:ea typeface="Times New Roman" panose="02020603050405020304" pitchFamily="18" charset="0"/>
              </a:rPr>
              <a:t>”</a:t>
            </a:r>
          </a:p>
          <a:p>
            <a:pPr marL="228600" lvl="1">
              <a:lnSpc>
                <a:spcPct val="115000"/>
              </a:lnSpc>
              <a:spcBef>
                <a:spcPts val="1000"/>
              </a:spcBef>
              <a:spcAft>
                <a:spcPts val="800"/>
              </a:spcAft>
            </a:pPr>
            <a:r>
              <a:rPr lang="en-US" sz="2600" kern="0">
                <a:latin typeface="Arial" panose="020B0604020202020204" pitchFamily="34" charset="0"/>
              </a:rPr>
              <a:t>SBSTA/SBI 60 session in June in Bonn: </a:t>
            </a:r>
          </a:p>
          <a:p>
            <a:pPr marL="685800" lvl="2">
              <a:lnSpc>
                <a:spcPct val="115000"/>
              </a:lnSpc>
              <a:spcBef>
                <a:spcPts val="1000"/>
              </a:spcBef>
              <a:spcAft>
                <a:spcPts val="800"/>
              </a:spcAft>
            </a:pPr>
            <a:r>
              <a:rPr lang="en-US" sz="2400" kern="0">
                <a:latin typeface="Arial" panose="020B0604020202020204" pitchFamily="34" charset="0"/>
              </a:rPr>
              <a:t>Discussions on a draft decision text on the implementation of the JTWP (no agreement)</a:t>
            </a:r>
          </a:p>
          <a:p>
            <a:pPr marL="685800" lvl="2">
              <a:lnSpc>
                <a:spcPct val="115000"/>
              </a:lnSpc>
              <a:spcBef>
                <a:spcPts val="1000"/>
              </a:spcBef>
              <a:spcAft>
                <a:spcPts val="800"/>
              </a:spcAft>
            </a:pPr>
            <a:r>
              <a:rPr lang="en-US" sz="2400">
                <a:latin typeface="Arial" panose="020B0604020202020204" pitchFamily="34" charset="0"/>
                <a:ea typeface="Times New Roman" panose="02020603050405020304" pitchFamily="18" charset="0"/>
              </a:rPr>
              <a:t>A</a:t>
            </a:r>
            <a:r>
              <a:rPr lang="en-US" sz="2400">
                <a:effectLst/>
                <a:latin typeface="Arial" panose="020B0604020202020204" pitchFamily="34" charset="0"/>
                <a:ea typeface="Times New Roman" panose="02020603050405020304" pitchFamily="18" charset="0"/>
              </a:rPr>
              <a:t>greed to continue consideration of the matter at SB 61</a:t>
            </a:r>
          </a:p>
          <a:p>
            <a:pPr marL="228600" lvl="1">
              <a:lnSpc>
                <a:spcPct val="115000"/>
              </a:lnSpc>
              <a:spcBef>
                <a:spcPts val="1000"/>
              </a:spcBef>
              <a:spcAft>
                <a:spcPts val="800"/>
              </a:spcAft>
            </a:pPr>
            <a:r>
              <a:rPr lang="en-US" sz="2600" kern="0">
                <a:latin typeface="Arial" panose="020B0604020202020204" pitchFamily="34" charset="0"/>
              </a:rPr>
              <a:t>CMA 6 (November 2024): annual summary report on the dialogues, negotiations with a view to recommending a draft decision to CMA 6, annual high-level ministerial round table on    just transition</a:t>
            </a:r>
          </a:p>
          <a:p>
            <a:pPr lvl="1">
              <a:lnSpc>
                <a:spcPct val="115000"/>
              </a:lnSpc>
              <a:spcAft>
                <a:spcPts val="800"/>
              </a:spcAft>
            </a:pPr>
            <a:endParaRPr lang="en-GB" sz="3200">
              <a:effectLst/>
              <a:latin typeface="Arial" panose="020B0604020202020204" pitchFamily="34" charset="0"/>
              <a:ea typeface="Times New Roman" panose="02020603050405020304" pitchFamily="18" charset="0"/>
            </a:endParaRPr>
          </a:p>
        </p:txBody>
      </p:sp>
      <p:sp>
        <p:nvSpPr>
          <p:cNvPr id="5" name="TextBox 4">
            <a:extLst>
              <a:ext uri="{FF2B5EF4-FFF2-40B4-BE49-F238E27FC236}">
                <a16:creationId xmlns:a16="http://schemas.microsoft.com/office/drawing/2014/main" id="{7F4FD5D9-A78F-7624-A5FF-3771B3388D7E}"/>
              </a:ext>
            </a:extLst>
          </p:cNvPr>
          <p:cNvSpPr txBox="1"/>
          <p:nvPr/>
        </p:nvSpPr>
        <p:spPr>
          <a:xfrm>
            <a:off x="611341" y="535468"/>
            <a:ext cx="10441460" cy="584775"/>
          </a:xfrm>
          <a:prstGeom prst="rect">
            <a:avLst/>
          </a:prstGeom>
          <a:noFill/>
        </p:spPr>
        <p:txBody>
          <a:bodyPr wrap="square" rtlCol="0">
            <a:spAutoFit/>
          </a:bodyPr>
          <a:lstStyle/>
          <a:p>
            <a:r>
              <a:rPr lang="en-GB" sz="3200" b="1">
                <a:solidFill>
                  <a:srgbClr val="272974"/>
                </a:solidFill>
                <a:latin typeface="Arial" panose="020B0604020202020204" pitchFamily="34" charset="0"/>
                <a:cs typeface="Arial" panose="020B0604020202020204" pitchFamily="34" charset="0"/>
              </a:rPr>
              <a:t>JTWP in 2024</a:t>
            </a:r>
          </a:p>
        </p:txBody>
      </p:sp>
    </p:spTree>
    <p:extLst>
      <p:ext uri="{BB962C8B-B14F-4D97-AF65-F5344CB8AC3E}">
        <p14:creationId xmlns:p14="http://schemas.microsoft.com/office/powerpoint/2010/main" val="7356928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440F6-2368-D03A-4E09-08FCBDAFA23B}"/>
            </a:ext>
          </a:extLst>
        </p:cNvPr>
        <p:cNvGrpSpPr/>
        <p:nvPr/>
      </p:nvGrpSpPr>
      <p:grpSpPr>
        <a:xfrm>
          <a:off x="0" y="0"/>
          <a:ext cx="0" cy="0"/>
          <a:chOff x="0" y="0"/>
          <a:chExt cx="0" cy="0"/>
        </a:xfrm>
      </p:grpSpPr>
      <p:sp>
        <p:nvSpPr>
          <p:cNvPr id="5123" name="TextBox 2">
            <a:extLst>
              <a:ext uri="{FF2B5EF4-FFF2-40B4-BE49-F238E27FC236}">
                <a16:creationId xmlns:a16="http://schemas.microsoft.com/office/drawing/2014/main" id="{CCA460F1-4313-C92B-BFDD-945AEEF4F1E4}"/>
              </a:ext>
            </a:extLst>
          </p:cNvPr>
          <p:cNvSpPr txBox="1">
            <a:spLocks noChangeArrowheads="1"/>
          </p:cNvSpPr>
          <p:nvPr/>
        </p:nvSpPr>
        <p:spPr bwMode="auto">
          <a:xfrm>
            <a:off x="641349" y="2790363"/>
            <a:ext cx="10491788" cy="242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Introduction to LRI</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Climate negotiations – in context</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Implementation at national level</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Final considerations</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199Q1992&amp;1992A</a:t>
            </a:r>
          </a:p>
        </p:txBody>
      </p:sp>
      <p:pic>
        <p:nvPicPr>
          <p:cNvPr id="5124" name="Picture 3">
            <a:extLst>
              <a:ext uri="{FF2B5EF4-FFF2-40B4-BE49-F238E27FC236}">
                <a16:creationId xmlns:a16="http://schemas.microsoft.com/office/drawing/2014/main" id="{EECE19C2-ECFC-56F0-F3E8-E1FF621611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50525" y="5349875"/>
            <a:ext cx="11652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5">
            <a:extLst>
              <a:ext uri="{FF2B5EF4-FFF2-40B4-BE49-F238E27FC236}">
                <a16:creationId xmlns:a16="http://schemas.microsoft.com/office/drawing/2014/main" id="{252C2F5E-405D-918E-2CC1-7070C5410203}"/>
              </a:ext>
            </a:extLst>
          </p:cNvPr>
          <p:cNvSpPr>
            <a:spLocks noGrp="1"/>
          </p:cNvSpPr>
          <p:nvPr>
            <p:ph sz="half" idx="1"/>
          </p:nvPr>
        </p:nvSpPr>
        <p:spPr>
          <a:xfrm>
            <a:off x="476888" y="1491343"/>
            <a:ext cx="10876912" cy="4685620"/>
          </a:xfrm>
        </p:spPr>
        <p:txBody>
          <a:bodyPr>
            <a:normAutofit/>
          </a:bodyPr>
          <a:lstStyle/>
          <a:p>
            <a:pPr>
              <a:lnSpc>
                <a:spcPct val="115000"/>
              </a:lnSpc>
              <a:spcAft>
                <a:spcPts val="800"/>
              </a:spcAft>
            </a:pPr>
            <a:r>
              <a:rPr lang="en-US" sz="2400" kern="0">
                <a:latin typeface="Arial" panose="020B0604020202020204" pitchFamily="34" charset="0"/>
                <a:ea typeface="Times New Roman" panose="02020603050405020304" pitchFamily="18" charset="0"/>
              </a:rPr>
              <a:t>SB 60 informal note by co-chairs </a:t>
            </a:r>
            <a:r>
              <a:rPr lang="en-US" sz="2400" kern="0">
                <a:latin typeface="Arial" panose="020B0604020202020204" pitchFamily="34" charset="0"/>
                <a:ea typeface="Times New Roman" panose="02020603050405020304" pitchFamily="18" charset="0"/>
                <a:hlinkClick r:id="rId4"/>
              </a:rPr>
              <a:t>bit.ly/JTWPSB60</a:t>
            </a:r>
            <a:endParaRPr lang="en-US" sz="2400" kern="0">
              <a:latin typeface="Arial" panose="020B0604020202020204" pitchFamily="34" charset="0"/>
              <a:ea typeface="Times New Roman" panose="02020603050405020304" pitchFamily="18" charset="0"/>
            </a:endParaRPr>
          </a:p>
          <a:p>
            <a:pPr>
              <a:lnSpc>
                <a:spcPct val="115000"/>
              </a:lnSpc>
              <a:spcAft>
                <a:spcPts val="800"/>
              </a:spcAft>
            </a:pPr>
            <a:r>
              <a:rPr lang="en-US" sz="2400" kern="0">
                <a:latin typeface="Arial" panose="020B0604020202020204" pitchFamily="34" charset="0"/>
                <a:ea typeface="Times New Roman" panose="02020603050405020304" pitchFamily="18" charset="0"/>
              </a:rPr>
              <a:t>Lack of common understanding on the concept</a:t>
            </a:r>
          </a:p>
          <a:p>
            <a:pPr>
              <a:lnSpc>
                <a:spcPct val="115000"/>
              </a:lnSpc>
              <a:spcAft>
                <a:spcPts val="800"/>
              </a:spcAft>
            </a:pPr>
            <a:r>
              <a:rPr lang="en-US" sz="2400" kern="0">
                <a:latin typeface="Arial" panose="020B0604020202020204" pitchFamily="34" charset="0"/>
                <a:ea typeface="Times New Roman" panose="02020603050405020304" pitchFamily="18" charset="0"/>
              </a:rPr>
              <a:t>Continuation of work: </a:t>
            </a:r>
          </a:p>
          <a:p>
            <a:pPr lvl="1">
              <a:lnSpc>
                <a:spcPct val="115000"/>
              </a:lnSpc>
              <a:spcAft>
                <a:spcPts val="800"/>
              </a:spcAft>
            </a:pPr>
            <a:r>
              <a:rPr lang="en-US" sz="2000" kern="0">
                <a:latin typeface="Arial" panose="020B0604020202020204" pitchFamily="34" charset="0"/>
                <a:ea typeface="Times New Roman" panose="02020603050405020304" pitchFamily="18" charset="0"/>
              </a:rPr>
              <a:t>Whether to request constituted bodies to report on integration of JT into their processes</a:t>
            </a:r>
          </a:p>
          <a:p>
            <a:pPr lvl="1">
              <a:lnSpc>
                <a:spcPct val="115000"/>
              </a:lnSpc>
              <a:spcAft>
                <a:spcPts val="800"/>
              </a:spcAft>
            </a:pPr>
            <a:r>
              <a:rPr lang="en-US" sz="2000" kern="0">
                <a:latin typeface="Arial" panose="020B0604020202020204" pitchFamily="34" charset="0"/>
                <a:ea typeface="Times New Roman" panose="02020603050405020304" pitchFamily="18" charset="0"/>
              </a:rPr>
              <a:t>A proposal from G77+China to establish a work plan for the work </a:t>
            </a:r>
            <a:r>
              <a:rPr lang="en-US" sz="2000" kern="0" err="1">
                <a:latin typeface="Arial" panose="020B0604020202020204" pitchFamily="34" charset="0"/>
                <a:ea typeface="Times New Roman" panose="02020603050405020304" pitchFamily="18" charset="0"/>
              </a:rPr>
              <a:t>programme</a:t>
            </a:r>
            <a:r>
              <a:rPr lang="en-US" sz="2000" kern="0">
                <a:latin typeface="Arial" panose="020B0604020202020204" pitchFamily="34" charset="0"/>
                <a:ea typeface="Times New Roman" panose="02020603050405020304" pitchFamily="18" charset="0"/>
              </a:rPr>
              <a:t>, opposed by the US </a:t>
            </a:r>
          </a:p>
          <a:p>
            <a:pPr>
              <a:lnSpc>
                <a:spcPct val="115000"/>
              </a:lnSpc>
              <a:spcAft>
                <a:spcPts val="800"/>
              </a:spcAft>
            </a:pPr>
            <a:r>
              <a:rPr lang="en-US" sz="2400" kern="0">
                <a:latin typeface="Arial" panose="020B0604020202020204" pitchFamily="34" charset="0"/>
                <a:ea typeface="Times New Roman" panose="02020603050405020304" pitchFamily="18" charset="0"/>
              </a:rPr>
              <a:t>Modalities: whether existing ones are sufficient or additional ones are needed (e.g. some parties called for further dialogues)</a:t>
            </a:r>
            <a:endParaRPr lang="en-US" sz="2400" kern="0">
              <a:highlight>
                <a:srgbClr val="FFFF00"/>
              </a:highlight>
              <a:latin typeface="Arial" panose="020B0604020202020204" pitchFamily="34" charset="0"/>
              <a:ea typeface="Times New Roman" panose="02020603050405020304" pitchFamily="18" charset="0"/>
            </a:endParaRPr>
          </a:p>
          <a:p>
            <a:pPr lvl="1">
              <a:lnSpc>
                <a:spcPct val="115000"/>
              </a:lnSpc>
              <a:spcAft>
                <a:spcPts val="800"/>
              </a:spcAft>
            </a:pPr>
            <a:endParaRPr lang="en-GB" sz="3200">
              <a:effectLst/>
              <a:latin typeface="Arial" panose="020B0604020202020204" pitchFamily="34" charset="0"/>
              <a:ea typeface="Times New Roman" panose="02020603050405020304" pitchFamily="18" charset="0"/>
            </a:endParaRPr>
          </a:p>
        </p:txBody>
      </p:sp>
      <p:sp>
        <p:nvSpPr>
          <p:cNvPr id="5" name="TextBox 4">
            <a:extLst>
              <a:ext uri="{FF2B5EF4-FFF2-40B4-BE49-F238E27FC236}">
                <a16:creationId xmlns:a16="http://schemas.microsoft.com/office/drawing/2014/main" id="{1D5B0AF7-D1D7-4D45-3FEC-65BB3B250EB8}"/>
              </a:ext>
            </a:extLst>
          </p:cNvPr>
          <p:cNvSpPr txBox="1"/>
          <p:nvPr/>
        </p:nvSpPr>
        <p:spPr>
          <a:xfrm>
            <a:off x="611341" y="535468"/>
            <a:ext cx="10441460" cy="584775"/>
          </a:xfrm>
          <a:prstGeom prst="rect">
            <a:avLst/>
          </a:prstGeom>
          <a:noFill/>
        </p:spPr>
        <p:txBody>
          <a:bodyPr wrap="square" rtlCol="0">
            <a:spAutoFit/>
          </a:bodyPr>
          <a:lstStyle/>
          <a:p>
            <a:r>
              <a:rPr lang="en-GB" sz="3200" b="1">
                <a:solidFill>
                  <a:srgbClr val="272974"/>
                </a:solidFill>
                <a:latin typeface="Arial" panose="020B0604020202020204" pitchFamily="34" charset="0"/>
                <a:cs typeface="Arial" panose="020B0604020202020204" pitchFamily="34" charset="0"/>
              </a:rPr>
              <a:t>JTWP key issues </a:t>
            </a:r>
          </a:p>
        </p:txBody>
      </p:sp>
      <p:sp>
        <p:nvSpPr>
          <p:cNvPr id="2" name="Rounded Rectangle 1">
            <a:extLst>
              <a:ext uri="{FF2B5EF4-FFF2-40B4-BE49-F238E27FC236}">
                <a16:creationId xmlns:a16="http://schemas.microsoft.com/office/drawing/2014/main" id="{EBF74D43-E397-AB2B-FD23-07F332BE795B}"/>
              </a:ext>
            </a:extLst>
          </p:cNvPr>
          <p:cNvSpPr/>
          <p:nvPr/>
        </p:nvSpPr>
        <p:spPr>
          <a:xfrm>
            <a:off x="8877300" y="390525"/>
            <a:ext cx="2451100" cy="1251704"/>
          </a:xfrm>
          <a:prstGeom prst="roundRect">
            <a:avLst/>
          </a:prstGeom>
          <a:solidFill>
            <a:srgbClr val="00AED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latin typeface="Arial" panose="020B0604020202020204" pitchFamily="34" charset="0"/>
                <a:cs typeface="Arial" panose="020B0604020202020204" pitchFamily="34" charset="0"/>
              </a:rPr>
              <a:t>*Upcoming* just transition explainer</a:t>
            </a:r>
            <a:endParaRPr lang="en-GB"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80240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435D05B-D94A-909C-ED27-66B1179375C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7E32708-1525-514C-E51D-EF2D1B77EE35}"/>
              </a:ext>
            </a:extLst>
          </p:cNvPr>
          <p:cNvSpPr txBox="1"/>
          <p:nvPr/>
        </p:nvSpPr>
        <p:spPr>
          <a:xfrm>
            <a:off x="630137" y="2477117"/>
            <a:ext cx="10492033" cy="671466"/>
          </a:xfrm>
          <a:prstGeom prst="rect">
            <a:avLst/>
          </a:prstGeom>
          <a:noFill/>
        </p:spPr>
        <p:txBody>
          <a:bodyPr wrap="square" rtlCol="0">
            <a:spAutoFit/>
          </a:bodyPr>
          <a:lstStyle/>
          <a:p>
            <a:pPr algn="ctr">
              <a:lnSpc>
                <a:spcPts val="4160"/>
              </a:lnSpc>
            </a:pPr>
            <a:r>
              <a:rPr lang="en-GB" sz="6000" b="1">
                <a:solidFill>
                  <a:srgbClr val="00AED9"/>
                </a:solidFill>
                <a:latin typeface="Arial" panose="020B0604020202020204" pitchFamily="34" charset="0"/>
                <a:cs typeface="Arial" panose="020B0604020202020204" pitchFamily="34" charset="0"/>
              </a:rPr>
              <a:t>RESPONSE MEASURES</a:t>
            </a:r>
          </a:p>
        </p:txBody>
      </p:sp>
    </p:spTree>
    <p:extLst>
      <p:ext uri="{BB962C8B-B14F-4D97-AF65-F5344CB8AC3E}">
        <p14:creationId xmlns:p14="http://schemas.microsoft.com/office/powerpoint/2010/main" val="13412486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A30A8-DBCE-BBBC-1BFD-984E8595171A}"/>
            </a:ext>
          </a:extLst>
        </p:cNvPr>
        <p:cNvGrpSpPr/>
        <p:nvPr/>
      </p:nvGrpSpPr>
      <p:grpSpPr>
        <a:xfrm>
          <a:off x="0" y="0"/>
          <a:ext cx="0" cy="0"/>
          <a:chOff x="0" y="0"/>
          <a:chExt cx="0" cy="0"/>
        </a:xfrm>
      </p:grpSpPr>
      <p:sp>
        <p:nvSpPr>
          <p:cNvPr id="5123" name="TextBox 2">
            <a:extLst>
              <a:ext uri="{FF2B5EF4-FFF2-40B4-BE49-F238E27FC236}">
                <a16:creationId xmlns:a16="http://schemas.microsoft.com/office/drawing/2014/main" id="{AB8E1665-1578-0568-9D8B-453C24B17BF1}"/>
              </a:ext>
            </a:extLst>
          </p:cNvPr>
          <p:cNvSpPr txBox="1">
            <a:spLocks noChangeArrowheads="1"/>
          </p:cNvSpPr>
          <p:nvPr/>
        </p:nvSpPr>
        <p:spPr bwMode="auto">
          <a:xfrm>
            <a:off x="641349" y="2790363"/>
            <a:ext cx="10491788" cy="242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Introduction to LRI</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Climate negotiations – in context</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Implementation at national level</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Final considerations</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199Q1992&amp;1992A</a:t>
            </a:r>
          </a:p>
        </p:txBody>
      </p:sp>
      <p:pic>
        <p:nvPicPr>
          <p:cNvPr id="5124" name="Picture 3">
            <a:extLst>
              <a:ext uri="{FF2B5EF4-FFF2-40B4-BE49-F238E27FC236}">
                <a16:creationId xmlns:a16="http://schemas.microsoft.com/office/drawing/2014/main" id="{BFEC63D3-3D32-402A-0F8A-4C3357F850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50525" y="5349875"/>
            <a:ext cx="11652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5">
            <a:extLst>
              <a:ext uri="{FF2B5EF4-FFF2-40B4-BE49-F238E27FC236}">
                <a16:creationId xmlns:a16="http://schemas.microsoft.com/office/drawing/2014/main" id="{582359B2-E30F-834B-E2F6-159BECA68420}"/>
              </a:ext>
            </a:extLst>
          </p:cNvPr>
          <p:cNvSpPr>
            <a:spLocks noGrp="1"/>
          </p:cNvSpPr>
          <p:nvPr>
            <p:ph sz="half" idx="1"/>
          </p:nvPr>
        </p:nvSpPr>
        <p:spPr>
          <a:xfrm>
            <a:off x="476888" y="1491343"/>
            <a:ext cx="10876912" cy="4685620"/>
          </a:xfrm>
        </p:spPr>
        <p:txBody>
          <a:bodyPr>
            <a:normAutofit/>
          </a:bodyPr>
          <a:lstStyle/>
          <a:p>
            <a:pPr>
              <a:lnSpc>
                <a:spcPct val="115000"/>
              </a:lnSpc>
              <a:spcAft>
                <a:spcPts val="800"/>
              </a:spcAft>
            </a:pPr>
            <a:r>
              <a:rPr lang="en-US" sz="2400">
                <a:latin typeface="Arial" panose="020B0604020202020204" pitchFamily="34" charset="0"/>
                <a:ea typeface="Times New Roman" panose="02020603050405020304" pitchFamily="18" charset="0"/>
              </a:rPr>
              <a:t>Mainly measures to reduce emissions</a:t>
            </a:r>
            <a:endParaRPr lang="en-US" sz="2400">
              <a:effectLst/>
              <a:latin typeface="Arial" panose="020B0604020202020204" pitchFamily="34" charset="0"/>
              <a:ea typeface="Times New Roman" panose="02020603050405020304" pitchFamily="18" charset="0"/>
            </a:endParaRPr>
          </a:p>
          <a:p>
            <a:pPr>
              <a:lnSpc>
                <a:spcPct val="115000"/>
              </a:lnSpc>
              <a:spcAft>
                <a:spcPts val="800"/>
              </a:spcAft>
            </a:pPr>
            <a:r>
              <a:rPr lang="en-US" sz="2400">
                <a:effectLst/>
                <a:latin typeface="Arial" panose="020B0604020202020204" pitchFamily="34" charset="0"/>
                <a:ea typeface="Times New Roman" panose="02020603050405020304" pitchFamily="18" charset="0"/>
              </a:rPr>
              <a:t>The Convention, the Kyoto Protocol, and the Paris Agreement all </a:t>
            </a:r>
            <a:r>
              <a:rPr lang="en-US" sz="2400" err="1">
                <a:effectLst/>
                <a:latin typeface="Arial" panose="020B0604020202020204" pitchFamily="34" charset="0"/>
                <a:ea typeface="Times New Roman" panose="02020603050405020304" pitchFamily="18" charset="0"/>
              </a:rPr>
              <a:t>recognise</a:t>
            </a:r>
            <a:r>
              <a:rPr lang="en-US" sz="2400">
                <a:effectLst/>
                <a:latin typeface="Arial" panose="020B0604020202020204" pitchFamily="34" charset="0"/>
                <a:ea typeface="Times New Roman" panose="02020603050405020304" pitchFamily="18" charset="0"/>
              </a:rPr>
              <a:t> that </a:t>
            </a:r>
            <a:r>
              <a:rPr lang="en-US" sz="2400">
                <a:solidFill>
                  <a:srgbClr val="00AED9"/>
                </a:solidFill>
                <a:effectLst/>
                <a:latin typeface="Arial" panose="020B0604020202020204" pitchFamily="34" charset="0"/>
                <a:ea typeface="Times New Roman" panose="02020603050405020304" pitchFamily="18" charset="0"/>
              </a:rPr>
              <a:t>implementing response measures can impact countries’ economies</a:t>
            </a:r>
            <a:endParaRPr lang="en-US" sz="2400">
              <a:solidFill>
                <a:srgbClr val="00AED9"/>
              </a:solidFill>
              <a:latin typeface="Arial" panose="020B0604020202020204" pitchFamily="34" charset="0"/>
              <a:ea typeface="Times New Roman" panose="02020603050405020304" pitchFamily="18" charset="0"/>
            </a:endParaRPr>
          </a:p>
          <a:p>
            <a:pPr>
              <a:lnSpc>
                <a:spcPct val="115000"/>
              </a:lnSpc>
              <a:spcAft>
                <a:spcPts val="800"/>
              </a:spcAft>
            </a:pPr>
            <a:r>
              <a:rPr lang="en-US" sz="2400">
                <a:effectLst/>
                <a:latin typeface="Arial" panose="020B0604020202020204" pitchFamily="34" charset="0"/>
                <a:ea typeface="Times New Roman" panose="02020603050405020304" pitchFamily="18" charset="0"/>
              </a:rPr>
              <a:t>2011: </a:t>
            </a:r>
            <a:r>
              <a:rPr lang="en-US" sz="2400">
                <a:solidFill>
                  <a:srgbClr val="00AED9"/>
                </a:solidFill>
                <a:effectLst/>
                <a:latin typeface="Arial" panose="020B0604020202020204" pitchFamily="34" charset="0"/>
                <a:ea typeface="Times New Roman" panose="02020603050405020304" pitchFamily="18" charset="0"/>
              </a:rPr>
              <a:t>Forum</a:t>
            </a:r>
            <a:r>
              <a:rPr lang="en-US" sz="2400">
                <a:effectLst/>
                <a:latin typeface="Arial" panose="020B0604020202020204" pitchFamily="34" charset="0"/>
                <a:ea typeface="Times New Roman" panose="02020603050405020304" pitchFamily="18" charset="0"/>
              </a:rPr>
              <a:t> to understand and address these impacts was set up</a:t>
            </a:r>
          </a:p>
          <a:p>
            <a:pPr>
              <a:lnSpc>
                <a:spcPct val="115000"/>
              </a:lnSpc>
              <a:spcAft>
                <a:spcPts val="800"/>
              </a:spcAft>
            </a:pPr>
            <a:r>
              <a:rPr lang="en-US" sz="2400">
                <a:effectLst/>
                <a:latin typeface="Arial" panose="020B0604020202020204" pitchFamily="34" charset="0"/>
                <a:ea typeface="Times New Roman" panose="02020603050405020304" pitchFamily="18" charset="0"/>
              </a:rPr>
              <a:t>2018: Katowice Committee of Experts on the Impacts of the Implementation of Response Measures (</a:t>
            </a:r>
            <a:r>
              <a:rPr lang="en-US" sz="2400">
                <a:solidFill>
                  <a:srgbClr val="00AED9"/>
                </a:solidFill>
                <a:effectLst/>
                <a:latin typeface="Arial" panose="020B0604020202020204" pitchFamily="34" charset="0"/>
                <a:ea typeface="Times New Roman" panose="02020603050405020304" pitchFamily="18" charset="0"/>
              </a:rPr>
              <a:t>KCI</a:t>
            </a:r>
            <a:r>
              <a:rPr lang="en-US" sz="2400">
                <a:effectLst/>
                <a:latin typeface="Arial" panose="020B0604020202020204" pitchFamily="34" charset="0"/>
                <a:ea typeface="Times New Roman" panose="02020603050405020304" pitchFamily="18" charset="0"/>
              </a:rPr>
              <a:t>) created to support the Forum’s work</a:t>
            </a:r>
          </a:p>
          <a:p>
            <a:pPr lvl="1">
              <a:lnSpc>
                <a:spcPct val="115000"/>
              </a:lnSpc>
              <a:spcAft>
                <a:spcPts val="800"/>
              </a:spcAft>
              <a:buFont typeface="Wingdings" pitchFamily="2" charset="2"/>
              <a:buChar char="Ø"/>
            </a:pPr>
            <a:r>
              <a:rPr lang="en-US" sz="2000">
                <a:latin typeface="Arial" panose="020B0604020202020204" pitchFamily="34" charset="0"/>
              </a:rPr>
              <a:t>Undertakes technical work, e.g. prepares case studies, technical papers etc.</a:t>
            </a:r>
            <a:endParaRPr lang="en-GB" sz="2000">
              <a:effectLst/>
              <a:latin typeface="Arial" panose="020B0604020202020204" pitchFamily="34" charset="0"/>
              <a:ea typeface="Times New Roman" panose="02020603050405020304" pitchFamily="18" charset="0"/>
            </a:endParaRPr>
          </a:p>
        </p:txBody>
      </p:sp>
      <p:sp>
        <p:nvSpPr>
          <p:cNvPr id="5" name="TextBox 4">
            <a:extLst>
              <a:ext uri="{FF2B5EF4-FFF2-40B4-BE49-F238E27FC236}">
                <a16:creationId xmlns:a16="http://schemas.microsoft.com/office/drawing/2014/main" id="{9A3D400B-741B-2F2D-23B2-9AD32F3B0CA8}"/>
              </a:ext>
            </a:extLst>
          </p:cNvPr>
          <p:cNvSpPr txBox="1"/>
          <p:nvPr/>
        </p:nvSpPr>
        <p:spPr>
          <a:xfrm>
            <a:off x="611341" y="535468"/>
            <a:ext cx="10441460" cy="584775"/>
          </a:xfrm>
          <a:prstGeom prst="rect">
            <a:avLst/>
          </a:prstGeom>
          <a:noFill/>
        </p:spPr>
        <p:txBody>
          <a:bodyPr wrap="square" rtlCol="0">
            <a:spAutoFit/>
          </a:bodyPr>
          <a:lstStyle/>
          <a:p>
            <a:r>
              <a:rPr lang="en-GB" sz="3200" b="1">
                <a:solidFill>
                  <a:srgbClr val="272974"/>
                </a:solidFill>
                <a:latin typeface="Arial" panose="020B0604020202020204" pitchFamily="34" charset="0"/>
                <a:cs typeface="Arial" panose="020B0604020202020204" pitchFamily="34" charset="0"/>
              </a:rPr>
              <a:t>Response measures - introduction </a:t>
            </a:r>
          </a:p>
        </p:txBody>
      </p:sp>
    </p:spTree>
    <p:extLst>
      <p:ext uri="{BB962C8B-B14F-4D97-AF65-F5344CB8AC3E}">
        <p14:creationId xmlns:p14="http://schemas.microsoft.com/office/powerpoint/2010/main" val="28137051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77122-0101-5B65-7434-36929F07C0E6}"/>
            </a:ext>
          </a:extLst>
        </p:cNvPr>
        <p:cNvGrpSpPr/>
        <p:nvPr/>
      </p:nvGrpSpPr>
      <p:grpSpPr>
        <a:xfrm>
          <a:off x="0" y="0"/>
          <a:ext cx="0" cy="0"/>
          <a:chOff x="0" y="0"/>
          <a:chExt cx="0" cy="0"/>
        </a:xfrm>
      </p:grpSpPr>
      <p:sp>
        <p:nvSpPr>
          <p:cNvPr id="5123" name="TextBox 2">
            <a:extLst>
              <a:ext uri="{FF2B5EF4-FFF2-40B4-BE49-F238E27FC236}">
                <a16:creationId xmlns:a16="http://schemas.microsoft.com/office/drawing/2014/main" id="{85F49B0A-61F9-FFAF-9795-2E0F4B62E63F}"/>
              </a:ext>
            </a:extLst>
          </p:cNvPr>
          <p:cNvSpPr txBox="1">
            <a:spLocks noChangeArrowheads="1"/>
          </p:cNvSpPr>
          <p:nvPr/>
        </p:nvSpPr>
        <p:spPr bwMode="auto">
          <a:xfrm>
            <a:off x="641349" y="2790363"/>
            <a:ext cx="10491788" cy="242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Introduction to LRI</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Climate negotiations – in context</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Implementation at national level</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Final considerations</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199Q1992&amp;1992A</a:t>
            </a:r>
          </a:p>
        </p:txBody>
      </p:sp>
      <p:pic>
        <p:nvPicPr>
          <p:cNvPr id="5124" name="Picture 3">
            <a:extLst>
              <a:ext uri="{FF2B5EF4-FFF2-40B4-BE49-F238E27FC236}">
                <a16:creationId xmlns:a16="http://schemas.microsoft.com/office/drawing/2014/main" id="{13F8758C-3587-0763-6B81-FAD5FEEE59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50525" y="5349875"/>
            <a:ext cx="11652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5">
            <a:extLst>
              <a:ext uri="{FF2B5EF4-FFF2-40B4-BE49-F238E27FC236}">
                <a16:creationId xmlns:a16="http://schemas.microsoft.com/office/drawing/2014/main" id="{F9DE337C-6395-4B7F-6D9C-9A1319C2FD31}"/>
              </a:ext>
            </a:extLst>
          </p:cNvPr>
          <p:cNvSpPr>
            <a:spLocks noGrp="1"/>
          </p:cNvSpPr>
          <p:nvPr>
            <p:ph sz="half" idx="1"/>
          </p:nvPr>
        </p:nvSpPr>
        <p:spPr>
          <a:xfrm>
            <a:off x="476888" y="1491343"/>
            <a:ext cx="10876912" cy="4685620"/>
          </a:xfrm>
        </p:spPr>
        <p:txBody>
          <a:bodyPr>
            <a:noAutofit/>
          </a:bodyPr>
          <a:lstStyle/>
          <a:p>
            <a:pPr>
              <a:lnSpc>
                <a:spcPct val="100000"/>
              </a:lnSpc>
              <a:spcAft>
                <a:spcPts val="800"/>
              </a:spcAft>
            </a:pPr>
            <a:r>
              <a:rPr lang="en-US" sz="1800">
                <a:latin typeface="Arial" panose="020B0604020202020204" pitchFamily="34" charset="0"/>
                <a:ea typeface="Times New Roman" panose="02020603050405020304" pitchFamily="18" charset="0"/>
              </a:rPr>
              <a:t>Single platform for the work of the COP, CMP and CMA on the issue</a:t>
            </a:r>
          </a:p>
          <a:p>
            <a:pPr>
              <a:lnSpc>
                <a:spcPct val="100000"/>
              </a:lnSpc>
              <a:spcAft>
                <a:spcPts val="800"/>
              </a:spcAft>
            </a:pPr>
            <a:r>
              <a:rPr lang="en-US" sz="1800">
                <a:latin typeface="Arial" panose="020B0604020202020204" pitchFamily="34" charset="0"/>
                <a:ea typeface="Times New Roman" panose="02020603050405020304" pitchFamily="18" charset="0"/>
              </a:rPr>
              <a:t>Common work </a:t>
            </a:r>
            <a:r>
              <a:rPr lang="en-US" sz="1800" err="1">
                <a:latin typeface="Arial" panose="020B0604020202020204" pitchFamily="34" charset="0"/>
                <a:ea typeface="Times New Roman" panose="02020603050405020304" pitchFamily="18" charset="0"/>
              </a:rPr>
              <a:t>programme</a:t>
            </a:r>
            <a:r>
              <a:rPr lang="en-US" sz="1800">
                <a:latin typeface="Arial" panose="020B0604020202020204" pitchFamily="34" charset="0"/>
                <a:ea typeface="Times New Roman" panose="02020603050405020304" pitchFamily="18" charset="0"/>
              </a:rPr>
              <a:t> and jointly implement a 6-year workplan </a:t>
            </a:r>
          </a:p>
          <a:p>
            <a:pPr>
              <a:lnSpc>
                <a:spcPct val="115000"/>
              </a:lnSpc>
              <a:spcAft>
                <a:spcPts val="800"/>
              </a:spcAft>
            </a:pPr>
            <a:r>
              <a:rPr lang="en-US" sz="1800">
                <a:latin typeface="Arial" panose="020B0604020202020204" pitchFamily="34" charset="0"/>
                <a:ea typeface="Times New Roman" panose="02020603050405020304" pitchFamily="18" charset="0"/>
                <a:cs typeface="Arial" panose="020B0604020202020204" pitchFamily="34" charset="0"/>
              </a:rPr>
              <a:t>Work </a:t>
            </a:r>
            <a:r>
              <a:rPr lang="en-US" sz="1800" err="1">
                <a:latin typeface="Arial" panose="020B0604020202020204" pitchFamily="34" charset="0"/>
                <a:ea typeface="Times New Roman" panose="02020603050405020304" pitchFamily="18" charset="0"/>
                <a:cs typeface="Arial" panose="020B0604020202020204" pitchFamily="34" charset="0"/>
              </a:rPr>
              <a:t>programme</a:t>
            </a:r>
            <a:r>
              <a:rPr lang="en-US" sz="1800">
                <a:latin typeface="Arial" panose="020B0604020202020204" pitchFamily="34" charset="0"/>
                <a:ea typeface="Times New Roman" panose="02020603050405020304" pitchFamily="18" charset="0"/>
                <a:cs typeface="Arial" panose="020B0604020202020204" pitchFamily="34" charset="0"/>
              </a:rPr>
              <a:t> has 4 areas:</a:t>
            </a:r>
          </a:p>
          <a:p>
            <a:pPr lvl="1">
              <a:buFont typeface="+mj-lt"/>
              <a:buAutoNum type="arabicPeriod"/>
            </a:pPr>
            <a:r>
              <a:rPr lang="en-GB" sz="1800" i="1">
                <a:latin typeface="Arial" panose="020B0604020202020204" pitchFamily="34" charset="0"/>
                <a:cs typeface="Arial" panose="020B0604020202020204" pitchFamily="34" charset="0"/>
              </a:rPr>
              <a:t>E</a:t>
            </a:r>
            <a:r>
              <a:rPr lang="en-GB" sz="1800" i="1">
                <a:effectLst/>
                <a:latin typeface="Arial" panose="020B0604020202020204" pitchFamily="34" charset="0"/>
                <a:cs typeface="Arial" panose="020B0604020202020204" pitchFamily="34" charset="0"/>
              </a:rPr>
              <a:t>conomic diversification and transformation;</a:t>
            </a:r>
            <a:endParaRPr lang="en-GB" sz="1800">
              <a:effectLst/>
              <a:latin typeface="Arial" panose="020B0604020202020204" pitchFamily="34" charset="0"/>
              <a:cs typeface="Arial" panose="020B0604020202020204" pitchFamily="34" charset="0"/>
            </a:endParaRPr>
          </a:p>
          <a:p>
            <a:pPr lvl="1">
              <a:buFont typeface="+mj-lt"/>
              <a:buAutoNum type="arabicPeriod"/>
            </a:pPr>
            <a:r>
              <a:rPr lang="en-GB" sz="1800" i="1">
                <a:latin typeface="Arial" panose="020B0604020202020204" pitchFamily="34" charset="0"/>
                <a:cs typeface="Arial" panose="020B0604020202020204" pitchFamily="34" charset="0"/>
              </a:rPr>
              <a:t>J</a:t>
            </a:r>
            <a:r>
              <a:rPr lang="en-GB" sz="1800" i="1">
                <a:effectLst/>
                <a:latin typeface="Arial" panose="020B0604020202020204" pitchFamily="34" charset="0"/>
                <a:cs typeface="Arial" panose="020B0604020202020204" pitchFamily="34" charset="0"/>
              </a:rPr>
              <a:t>ust transition of the workforce and the creation of decent work and quality jobs;</a:t>
            </a:r>
            <a:endParaRPr lang="en-GB" sz="1800">
              <a:effectLst/>
              <a:latin typeface="Arial" panose="020B0604020202020204" pitchFamily="34" charset="0"/>
              <a:cs typeface="Arial" panose="020B0604020202020204" pitchFamily="34" charset="0"/>
            </a:endParaRPr>
          </a:p>
          <a:p>
            <a:pPr lvl="1">
              <a:buFont typeface="+mj-lt"/>
              <a:buAutoNum type="arabicPeriod"/>
            </a:pPr>
            <a:r>
              <a:rPr lang="en-GB" sz="1800" i="1">
                <a:latin typeface="Arial" panose="020B0604020202020204" pitchFamily="34" charset="0"/>
                <a:cs typeface="Arial" panose="020B0604020202020204" pitchFamily="34" charset="0"/>
              </a:rPr>
              <a:t>A</a:t>
            </a:r>
            <a:r>
              <a:rPr lang="en-GB" sz="1800" i="1">
                <a:effectLst/>
                <a:latin typeface="Arial" panose="020B0604020202020204" pitchFamily="34" charset="0"/>
                <a:cs typeface="Arial" panose="020B0604020202020204" pitchFamily="34" charset="0"/>
              </a:rPr>
              <a:t>ssessing and analysing the impacts of the implementation of response measures;</a:t>
            </a:r>
            <a:endParaRPr lang="en-GB" sz="1800">
              <a:effectLst/>
              <a:latin typeface="Arial" panose="020B0604020202020204" pitchFamily="34" charset="0"/>
              <a:cs typeface="Arial" panose="020B0604020202020204" pitchFamily="34" charset="0"/>
            </a:endParaRPr>
          </a:p>
          <a:p>
            <a:pPr lvl="1">
              <a:buFont typeface="+mj-lt"/>
              <a:buAutoNum type="arabicPeriod"/>
            </a:pPr>
            <a:r>
              <a:rPr lang="en-GB" sz="1800" i="1">
                <a:latin typeface="Arial" panose="020B0604020202020204" pitchFamily="34" charset="0"/>
                <a:cs typeface="Arial" panose="020B0604020202020204" pitchFamily="34" charset="0"/>
              </a:rPr>
              <a:t>F</a:t>
            </a:r>
            <a:r>
              <a:rPr lang="en-GB" sz="1800" i="1">
                <a:effectLst/>
                <a:latin typeface="Arial" panose="020B0604020202020204" pitchFamily="34" charset="0"/>
                <a:cs typeface="Arial" panose="020B0604020202020204" pitchFamily="34" charset="0"/>
              </a:rPr>
              <a:t>acilitating and building capacity for the identification, development, customization and use of tools and methodologies to assess the impacts of the implementation of response measures.</a:t>
            </a:r>
            <a:endParaRPr lang="en-GB" sz="1800">
              <a:effectLst/>
              <a:latin typeface="Arial" panose="020B0604020202020204" pitchFamily="34" charset="0"/>
              <a:cs typeface="Arial" panose="020B0604020202020204" pitchFamily="34" charset="0"/>
            </a:endParaRPr>
          </a:p>
          <a:p>
            <a:pPr>
              <a:lnSpc>
                <a:spcPct val="115000"/>
              </a:lnSpc>
              <a:spcAft>
                <a:spcPts val="800"/>
              </a:spcAft>
            </a:pPr>
            <a:r>
              <a:rPr lang="en-US" sz="1800">
                <a:latin typeface="Arial" panose="020B0604020202020204" pitchFamily="34" charset="0"/>
                <a:ea typeface="Times New Roman" panose="02020603050405020304" pitchFamily="18" charset="0"/>
                <a:cs typeface="Arial" panose="020B0604020202020204" pitchFamily="34" charset="0"/>
              </a:rPr>
              <a:t>Forum and KCI have 9 functions:</a:t>
            </a:r>
          </a:p>
          <a:p>
            <a:pPr lvl="1">
              <a:lnSpc>
                <a:spcPct val="115000"/>
              </a:lnSpc>
              <a:spcAft>
                <a:spcPts val="800"/>
              </a:spcAft>
            </a:pPr>
            <a:r>
              <a:rPr lang="en-US" sz="1800">
                <a:latin typeface="Arial" panose="020B0604020202020204" pitchFamily="34" charset="0"/>
                <a:ea typeface="Times New Roman" panose="02020603050405020304" pitchFamily="18" charset="0"/>
              </a:rPr>
              <a:t>Provide a platform for countries to share information, experiences… with a view to recommending specific actions; provide recommendations to the SBs who then recommend them to the COP, CMP, CMA; promote action; enhance capacity; enhance cooperation; input to the GST;      database of tool and methodologies…</a:t>
            </a:r>
          </a:p>
        </p:txBody>
      </p:sp>
      <p:sp>
        <p:nvSpPr>
          <p:cNvPr id="5" name="TextBox 4">
            <a:extLst>
              <a:ext uri="{FF2B5EF4-FFF2-40B4-BE49-F238E27FC236}">
                <a16:creationId xmlns:a16="http://schemas.microsoft.com/office/drawing/2014/main" id="{225672B4-EC94-098A-0332-C21CDF729034}"/>
              </a:ext>
            </a:extLst>
          </p:cNvPr>
          <p:cNvSpPr txBox="1"/>
          <p:nvPr/>
        </p:nvSpPr>
        <p:spPr>
          <a:xfrm>
            <a:off x="611341" y="535468"/>
            <a:ext cx="10441460" cy="584775"/>
          </a:xfrm>
          <a:prstGeom prst="rect">
            <a:avLst/>
          </a:prstGeom>
          <a:noFill/>
        </p:spPr>
        <p:txBody>
          <a:bodyPr wrap="square" rtlCol="0">
            <a:spAutoFit/>
          </a:bodyPr>
          <a:lstStyle/>
          <a:p>
            <a:r>
              <a:rPr lang="en-GB" sz="3200" b="1">
                <a:solidFill>
                  <a:srgbClr val="272974"/>
                </a:solidFill>
                <a:latin typeface="Arial" panose="020B0604020202020204" pitchFamily="34" charset="0"/>
                <a:cs typeface="Arial" panose="020B0604020202020204" pitchFamily="34" charset="0"/>
              </a:rPr>
              <a:t>Response measures – forum &amp; KCI </a:t>
            </a:r>
          </a:p>
        </p:txBody>
      </p:sp>
      <p:sp>
        <p:nvSpPr>
          <p:cNvPr id="2" name="Rounded Rectangle 1">
            <a:extLst>
              <a:ext uri="{FF2B5EF4-FFF2-40B4-BE49-F238E27FC236}">
                <a16:creationId xmlns:a16="http://schemas.microsoft.com/office/drawing/2014/main" id="{3FE7313F-E03D-99AB-6B3F-EC0EF25D7A11}"/>
              </a:ext>
            </a:extLst>
          </p:cNvPr>
          <p:cNvSpPr/>
          <p:nvPr/>
        </p:nvSpPr>
        <p:spPr>
          <a:xfrm>
            <a:off x="9337183" y="263297"/>
            <a:ext cx="2545007" cy="1378932"/>
          </a:xfrm>
          <a:prstGeom prst="roundRect">
            <a:avLst/>
          </a:prstGeom>
          <a:solidFill>
            <a:srgbClr val="00AED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LRI advice on the functions of the forum</a:t>
            </a:r>
          </a:p>
          <a:p>
            <a:pPr algn="ctr"/>
            <a:r>
              <a:rPr lang="en-GB" sz="2000">
                <a:latin typeface="Arial" panose="020B0604020202020204" pitchFamily="34" charset="0"/>
                <a:cs typeface="Arial" panose="020B0604020202020204" pitchFamily="34" charset="0"/>
                <a:hlinkClick r:id="rId4"/>
              </a:rPr>
              <a:t>bit.ly/RMforum</a:t>
            </a:r>
            <a:endParaRPr lang="en-GB"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83760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8C23A-80C2-2905-2083-0570067F93A8}"/>
            </a:ext>
          </a:extLst>
        </p:cNvPr>
        <p:cNvGrpSpPr/>
        <p:nvPr/>
      </p:nvGrpSpPr>
      <p:grpSpPr>
        <a:xfrm>
          <a:off x="0" y="0"/>
          <a:ext cx="0" cy="0"/>
          <a:chOff x="0" y="0"/>
          <a:chExt cx="0" cy="0"/>
        </a:xfrm>
      </p:grpSpPr>
      <p:sp>
        <p:nvSpPr>
          <p:cNvPr id="5123" name="TextBox 2">
            <a:extLst>
              <a:ext uri="{FF2B5EF4-FFF2-40B4-BE49-F238E27FC236}">
                <a16:creationId xmlns:a16="http://schemas.microsoft.com/office/drawing/2014/main" id="{FD91A262-7F79-D860-111C-B17FE8FC20A2}"/>
              </a:ext>
            </a:extLst>
          </p:cNvPr>
          <p:cNvSpPr txBox="1">
            <a:spLocks noChangeArrowheads="1"/>
          </p:cNvSpPr>
          <p:nvPr/>
        </p:nvSpPr>
        <p:spPr bwMode="auto">
          <a:xfrm>
            <a:off x="641349" y="2790363"/>
            <a:ext cx="10491788" cy="242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Introduction to LRI</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Climate negotiations – in context</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Implementation at national level</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Final considerations</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199Q1992&amp;1992A</a:t>
            </a:r>
          </a:p>
        </p:txBody>
      </p:sp>
      <p:pic>
        <p:nvPicPr>
          <p:cNvPr id="5124" name="Picture 3">
            <a:extLst>
              <a:ext uri="{FF2B5EF4-FFF2-40B4-BE49-F238E27FC236}">
                <a16:creationId xmlns:a16="http://schemas.microsoft.com/office/drawing/2014/main" id="{E1482C6E-D307-7840-42EE-9D7ECEBBF1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50525" y="5349875"/>
            <a:ext cx="11652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5">
            <a:extLst>
              <a:ext uri="{FF2B5EF4-FFF2-40B4-BE49-F238E27FC236}">
                <a16:creationId xmlns:a16="http://schemas.microsoft.com/office/drawing/2014/main" id="{F5752245-DAA7-F793-4C8C-6F751477F817}"/>
              </a:ext>
            </a:extLst>
          </p:cNvPr>
          <p:cNvSpPr>
            <a:spLocks noGrp="1"/>
          </p:cNvSpPr>
          <p:nvPr>
            <p:ph sz="half" idx="1"/>
          </p:nvPr>
        </p:nvSpPr>
        <p:spPr>
          <a:xfrm>
            <a:off x="476888" y="1491343"/>
            <a:ext cx="10876912" cy="4685620"/>
          </a:xfrm>
        </p:spPr>
        <p:txBody>
          <a:bodyPr>
            <a:noAutofit/>
          </a:bodyPr>
          <a:lstStyle/>
          <a:p>
            <a:pPr>
              <a:lnSpc>
                <a:spcPct val="100000"/>
              </a:lnSpc>
              <a:spcAft>
                <a:spcPts val="800"/>
              </a:spcAft>
            </a:pPr>
            <a:r>
              <a:rPr lang="en-US" sz="2000">
                <a:latin typeface="Arial" panose="020B0604020202020204" pitchFamily="34" charset="0"/>
                <a:ea typeface="Times New Roman" panose="02020603050405020304" pitchFamily="18" charset="0"/>
              </a:rPr>
              <a:t>Forum convened at SBI 60 and SBSTA 60</a:t>
            </a:r>
          </a:p>
          <a:p>
            <a:pPr lvl="1">
              <a:lnSpc>
                <a:spcPct val="100000"/>
              </a:lnSpc>
              <a:spcAft>
                <a:spcPts val="800"/>
              </a:spcAft>
            </a:pPr>
            <a:r>
              <a:rPr lang="en-US" sz="2000">
                <a:latin typeface="Arial" panose="020B0604020202020204" pitchFamily="34" charset="0"/>
                <a:ea typeface="Times New Roman" panose="02020603050405020304" pitchFamily="18" charset="0"/>
              </a:rPr>
              <a:t>Held 2 technical events </a:t>
            </a:r>
            <a:r>
              <a:rPr lang="en-US" sz="2000">
                <a:effectLst/>
                <a:latin typeface="Arial" panose="020B0604020202020204" pitchFamily="34" charset="0"/>
                <a:ea typeface="Times New Roman" panose="02020603050405020304" pitchFamily="18" charset="0"/>
              </a:rPr>
              <a:t>on </a:t>
            </a:r>
            <a:r>
              <a:rPr lang="en-US" sz="2000">
                <a:solidFill>
                  <a:srgbClr val="00AED9"/>
                </a:solidFill>
                <a:effectLst/>
                <a:latin typeface="Arial" panose="020B0604020202020204" pitchFamily="34" charset="0"/>
                <a:ea typeface="Times New Roman" panose="02020603050405020304" pitchFamily="18" charset="0"/>
              </a:rPr>
              <a:t>guidelines and policy frameworks to promote just transition within and across sectors</a:t>
            </a:r>
            <a:r>
              <a:rPr lang="en-US" sz="2000">
                <a:effectLst/>
                <a:latin typeface="Arial" panose="020B0604020202020204" pitchFamily="34" charset="0"/>
                <a:ea typeface="Times New Roman" panose="02020603050405020304" pitchFamily="18" charset="0"/>
              </a:rPr>
              <a:t>, and on </a:t>
            </a:r>
            <a:r>
              <a:rPr lang="en-US" sz="2000">
                <a:solidFill>
                  <a:srgbClr val="00AED9"/>
                </a:solidFill>
                <a:effectLst/>
                <a:latin typeface="Arial" panose="020B0604020202020204" pitchFamily="34" charset="0"/>
                <a:ea typeface="Times New Roman" panose="02020603050405020304" pitchFamily="18" charset="0"/>
              </a:rPr>
              <a:t>understanding the positive and negative impacts of low and zero- emission transportation technologies</a:t>
            </a:r>
          </a:p>
          <a:p>
            <a:pPr lvl="1">
              <a:lnSpc>
                <a:spcPct val="100000"/>
              </a:lnSpc>
              <a:spcAft>
                <a:spcPts val="800"/>
              </a:spcAft>
            </a:pPr>
            <a:r>
              <a:rPr lang="en-US" sz="2000">
                <a:latin typeface="Arial" panose="020B0604020202020204" pitchFamily="34" charset="0"/>
                <a:ea typeface="Times New Roman" panose="02020603050405020304" pitchFamily="18" charset="0"/>
              </a:rPr>
              <a:t>Started developing its new five-year work plan</a:t>
            </a:r>
          </a:p>
          <a:p>
            <a:pPr lvl="1">
              <a:lnSpc>
                <a:spcPct val="100000"/>
              </a:lnSpc>
              <a:spcAft>
                <a:spcPts val="800"/>
              </a:spcAft>
            </a:pPr>
            <a:r>
              <a:rPr lang="en-US" sz="2000">
                <a:latin typeface="Arial" panose="020B0604020202020204" pitchFamily="34" charset="0"/>
                <a:ea typeface="Times New Roman" panose="02020603050405020304" pitchFamily="18" charset="0"/>
              </a:rPr>
              <a:t>In discussions on the JTWP, </a:t>
            </a:r>
            <a:r>
              <a:rPr lang="en-US" sz="2000">
                <a:effectLst/>
                <a:latin typeface="Arial" panose="020B0604020202020204" pitchFamily="34" charset="0"/>
                <a:ea typeface="Times New Roman" panose="02020603050405020304" pitchFamily="18" charset="0"/>
              </a:rPr>
              <a:t>G77+China expressed the view that it may no longer be beneficial to include JT within the KCI</a:t>
            </a:r>
            <a:endParaRPr lang="en-US" sz="2000">
              <a:latin typeface="Arial" panose="020B0604020202020204" pitchFamily="34" charset="0"/>
              <a:ea typeface="Times New Roman" panose="02020603050405020304" pitchFamily="18" charset="0"/>
            </a:endParaRPr>
          </a:p>
          <a:p>
            <a:pPr marL="228600" lvl="1">
              <a:lnSpc>
                <a:spcPct val="100000"/>
              </a:lnSpc>
              <a:spcBef>
                <a:spcPts val="1000"/>
              </a:spcBef>
              <a:spcAft>
                <a:spcPts val="800"/>
              </a:spcAft>
            </a:pPr>
            <a:r>
              <a:rPr lang="en-US" sz="2000">
                <a:latin typeface="Arial" panose="020B0604020202020204" pitchFamily="34" charset="0"/>
              </a:rPr>
              <a:t>At SB 61</a:t>
            </a:r>
          </a:p>
          <a:p>
            <a:pPr marL="685800" lvl="2">
              <a:lnSpc>
                <a:spcPct val="100000"/>
              </a:lnSpc>
              <a:spcBef>
                <a:spcPts val="1000"/>
              </a:spcBef>
              <a:spcAft>
                <a:spcPts val="800"/>
              </a:spcAft>
            </a:pPr>
            <a:r>
              <a:rPr lang="en-US" sz="1600">
                <a:latin typeface="Arial" panose="020B0604020202020204" pitchFamily="34" charset="0"/>
              </a:rPr>
              <a:t>KCI will consider updates to its rules of procedure </a:t>
            </a:r>
          </a:p>
          <a:p>
            <a:pPr marL="685800" lvl="2">
              <a:lnSpc>
                <a:spcPct val="100000"/>
              </a:lnSpc>
              <a:spcBef>
                <a:spcPts val="1000"/>
              </a:spcBef>
              <a:spcAft>
                <a:spcPts val="800"/>
              </a:spcAft>
            </a:pPr>
            <a:r>
              <a:rPr lang="en-US" sz="1600">
                <a:latin typeface="Arial" panose="020B0604020202020204" pitchFamily="34" charset="0"/>
              </a:rPr>
              <a:t>Forum will continue developing the work plan taking into account a “non-paper” containing a table of     activities to recommend a draft decision for consideration and adoption at COP 29, CMP 19 and CMA 6  </a:t>
            </a:r>
            <a:endParaRPr lang="en-GB" sz="1600">
              <a:latin typeface="Arial" panose="020B0604020202020204" pitchFamily="34" charset="0"/>
            </a:endParaRPr>
          </a:p>
          <a:p>
            <a:pPr marL="228600" lvl="1">
              <a:lnSpc>
                <a:spcPct val="100000"/>
              </a:lnSpc>
              <a:spcBef>
                <a:spcPts val="1000"/>
              </a:spcBef>
              <a:spcAft>
                <a:spcPts val="800"/>
              </a:spcAft>
            </a:pPr>
            <a:endParaRPr lang="en-US" sz="1800">
              <a:effectLst/>
              <a:latin typeface="Arial" panose="020B0604020202020204" pitchFamily="34" charset="0"/>
              <a:ea typeface="Times New Roman" panose="02020603050405020304" pitchFamily="18" charset="0"/>
            </a:endParaRPr>
          </a:p>
          <a:p>
            <a:pPr lvl="1">
              <a:lnSpc>
                <a:spcPct val="100000"/>
              </a:lnSpc>
              <a:spcAft>
                <a:spcPts val="800"/>
              </a:spcAft>
            </a:pPr>
            <a:endParaRPr lang="en-GB" sz="1800">
              <a:effectLst/>
              <a:latin typeface="Arial" panose="020B0604020202020204" pitchFamily="34" charset="0"/>
              <a:ea typeface="Times New Roman" panose="02020603050405020304" pitchFamily="18" charset="0"/>
            </a:endParaRPr>
          </a:p>
          <a:p>
            <a:pPr lvl="1">
              <a:lnSpc>
                <a:spcPct val="100000"/>
              </a:lnSpc>
              <a:spcAft>
                <a:spcPts val="800"/>
              </a:spcAft>
            </a:pPr>
            <a:endParaRPr lang="en-US" sz="1400">
              <a:latin typeface="Arial" panose="020B0604020202020204" pitchFamily="34" charset="0"/>
              <a:ea typeface="Times New Roman" panose="02020603050405020304" pitchFamily="18" charset="0"/>
            </a:endParaRPr>
          </a:p>
        </p:txBody>
      </p:sp>
      <p:sp>
        <p:nvSpPr>
          <p:cNvPr id="5" name="TextBox 4">
            <a:extLst>
              <a:ext uri="{FF2B5EF4-FFF2-40B4-BE49-F238E27FC236}">
                <a16:creationId xmlns:a16="http://schemas.microsoft.com/office/drawing/2014/main" id="{2323F098-EAEA-80A1-7BDB-E4EE0CE53199}"/>
              </a:ext>
            </a:extLst>
          </p:cNvPr>
          <p:cNvSpPr txBox="1"/>
          <p:nvPr/>
        </p:nvSpPr>
        <p:spPr>
          <a:xfrm>
            <a:off x="611341" y="535468"/>
            <a:ext cx="10441460" cy="584775"/>
          </a:xfrm>
          <a:prstGeom prst="rect">
            <a:avLst/>
          </a:prstGeom>
          <a:noFill/>
        </p:spPr>
        <p:txBody>
          <a:bodyPr wrap="square" rtlCol="0">
            <a:spAutoFit/>
          </a:bodyPr>
          <a:lstStyle/>
          <a:p>
            <a:r>
              <a:rPr lang="en-GB" sz="3200" b="1">
                <a:solidFill>
                  <a:srgbClr val="272974"/>
                </a:solidFill>
                <a:latin typeface="Arial" panose="020B0604020202020204" pitchFamily="34" charset="0"/>
                <a:cs typeface="Arial" panose="020B0604020202020204" pitchFamily="34" charset="0"/>
              </a:rPr>
              <a:t>Response measures in 2024</a:t>
            </a:r>
          </a:p>
        </p:txBody>
      </p:sp>
    </p:spTree>
    <p:extLst>
      <p:ext uri="{BB962C8B-B14F-4D97-AF65-F5344CB8AC3E}">
        <p14:creationId xmlns:p14="http://schemas.microsoft.com/office/powerpoint/2010/main" val="678375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2">
            <a:extLst>
              <a:ext uri="{FF2B5EF4-FFF2-40B4-BE49-F238E27FC236}">
                <a16:creationId xmlns:a16="http://schemas.microsoft.com/office/drawing/2014/main" id="{D95491FD-157A-0B3A-FFE4-A2A133FE7295}"/>
              </a:ext>
            </a:extLst>
          </p:cNvPr>
          <p:cNvSpPr txBox="1">
            <a:spLocks noChangeArrowheads="1"/>
          </p:cNvSpPr>
          <p:nvPr/>
        </p:nvSpPr>
        <p:spPr bwMode="auto">
          <a:xfrm>
            <a:off x="641349" y="2790363"/>
            <a:ext cx="10491788" cy="242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Introduction to LRI</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Climate negotiations – in context</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Implementation at national level</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Final considerations</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199Q1992&amp;1992A</a:t>
            </a:r>
          </a:p>
        </p:txBody>
      </p:sp>
      <p:pic>
        <p:nvPicPr>
          <p:cNvPr id="5124" name="Picture 3">
            <a:extLst>
              <a:ext uri="{FF2B5EF4-FFF2-40B4-BE49-F238E27FC236}">
                <a16:creationId xmlns:a16="http://schemas.microsoft.com/office/drawing/2014/main" id="{EF6F13EC-FDA7-C0B2-F9A4-7807F31C82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50525" y="5349875"/>
            <a:ext cx="11652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5">
            <a:extLst>
              <a:ext uri="{FF2B5EF4-FFF2-40B4-BE49-F238E27FC236}">
                <a16:creationId xmlns:a16="http://schemas.microsoft.com/office/drawing/2014/main" id="{89AFA5F2-D875-1922-B2BA-FC418E431495}"/>
              </a:ext>
            </a:extLst>
          </p:cNvPr>
          <p:cNvSpPr>
            <a:spLocks noGrp="1"/>
          </p:cNvSpPr>
          <p:nvPr>
            <p:ph sz="half" idx="1"/>
          </p:nvPr>
        </p:nvSpPr>
        <p:spPr>
          <a:xfrm>
            <a:off x="641349" y="1254347"/>
            <a:ext cx="10636250" cy="4816669"/>
          </a:xfrm>
        </p:spPr>
        <p:txBody>
          <a:bodyPr>
            <a:normAutofit fontScale="62500" lnSpcReduction="20000"/>
          </a:bodyPr>
          <a:lstStyle/>
          <a:p>
            <a:pPr marL="0" indent="0">
              <a:lnSpc>
                <a:spcPct val="120000"/>
              </a:lnSpc>
              <a:buNone/>
            </a:pPr>
            <a:r>
              <a:rPr lang="en-US" sz="3600">
                <a:solidFill>
                  <a:srgbClr val="00AED9"/>
                </a:solidFill>
                <a:latin typeface="Arial" panose="020B0604020202020204" pitchFamily="34" charset="0"/>
                <a:cs typeface="Arial" panose="020B0604020202020204" pitchFamily="34" charset="0"/>
              </a:rPr>
              <a:t>In the context of CBDRRC, developed countries have financial obligations towards developing countries to support the implementation of their commitments under the Convention and the Paris Agreement.</a:t>
            </a:r>
          </a:p>
          <a:p>
            <a:pPr marL="0" indent="0">
              <a:lnSpc>
                <a:spcPct val="120000"/>
              </a:lnSpc>
              <a:buNone/>
            </a:pPr>
            <a:r>
              <a:rPr lang="en-US" sz="3200">
                <a:solidFill>
                  <a:srgbClr val="00AED9"/>
                </a:solidFill>
                <a:latin typeface="Arial" panose="020B0604020202020204" pitchFamily="34" charset="0"/>
                <a:cs typeface="Arial" panose="020B0604020202020204" pitchFamily="34" charset="0"/>
              </a:rPr>
              <a:t>	</a:t>
            </a:r>
            <a:r>
              <a:rPr lang="en-US" sz="2800">
                <a:latin typeface="Arial" panose="020B0604020202020204" pitchFamily="34" charset="0"/>
                <a:cs typeface="Arial" panose="020B0604020202020204" pitchFamily="34" charset="0"/>
              </a:rPr>
              <a:t>‘The developed country Parties (…) </a:t>
            </a:r>
            <a:r>
              <a:rPr lang="en-US" sz="2800" b="1">
                <a:latin typeface="Arial" panose="020B0604020202020204" pitchFamily="34" charset="0"/>
                <a:cs typeface="Arial" panose="020B0604020202020204" pitchFamily="34" charset="0"/>
              </a:rPr>
              <a:t>shall provide </a:t>
            </a:r>
            <a:r>
              <a:rPr lang="en-US" sz="2800">
                <a:latin typeface="Arial" panose="020B0604020202020204" pitchFamily="34" charset="0"/>
                <a:cs typeface="Arial" panose="020B0604020202020204" pitchFamily="34" charset="0"/>
              </a:rPr>
              <a:t>new and additional financial resources.’ (Article 4.3 UNFCCC)</a:t>
            </a:r>
          </a:p>
          <a:p>
            <a:pPr marL="0" indent="0">
              <a:lnSpc>
                <a:spcPct val="120000"/>
              </a:lnSpc>
              <a:buNone/>
            </a:pPr>
            <a:r>
              <a:rPr lang="en-US" sz="2800">
                <a:latin typeface="Arial" panose="020B0604020202020204" pitchFamily="34" charset="0"/>
                <a:cs typeface="Arial" panose="020B0604020202020204" pitchFamily="34" charset="0"/>
              </a:rPr>
              <a:t>	‘The extent to which developing country Parties will effectively implement their commitments under the Convention </a:t>
            </a:r>
            <a:r>
              <a:rPr lang="en-US" sz="2800" b="1">
                <a:latin typeface="Arial" panose="020B0604020202020204" pitchFamily="34" charset="0"/>
                <a:cs typeface="Arial" panose="020B0604020202020204" pitchFamily="34" charset="0"/>
              </a:rPr>
              <a:t>will depend on the effective implementation by developed country Parties of their commitments under the Convention related to financial resources </a:t>
            </a:r>
            <a:r>
              <a:rPr lang="en-US" sz="2800">
                <a:latin typeface="Arial" panose="020B0604020202020204" pitchFamily="34" charset="0"/>
                <a:cs typeface="Arial" panose="020B0604020202020204" pitchFamily="34" charset="0"/>
              </a:rPr>
              <a:t>and transfer of technology (…)’ (Article 4.7 UNFCCC)</a:t>
            </a:r>
          </a:p>
          <a:p>
            <a:pPr marL="0" indent="0">
              <a:lnSpc>
                <a:spcPct val="120000"/>
              </a:lnSpc>
              <a:buNone/>
            </a:pPr>
            <a:r>
              <a:rPr lang="en-GB" sz="2400">
                <a:effectLst/>
                <a:latin typeface="TimesNewRomanPSMT"/>
              </a:rPr>
              <a:t>	‘</a:t>
            </a:r>
            <a:r>
              <a:rPr lang="en-GB" sz="2800">
                <a:effectLst/>
                <a:latin typeface="Arial" panose="020B0604020202020204" pitchFamily="34" charset="0"/>
                <a:cs typeface="Arial" panose="020B0604020202020204" pitchFamily="34" charset="0"/>
              </a:rPr>
              <a:t>Developed country Parties </a:t>
            </a:r>
            <a:r>
              <a:rPr lang="en-GB" sz="2800" b="1">
                <a:effectLst/>
                <a:latin typeface="Arial" panose="020B0604020202020204" pitchFamily="34" charset="0"/>
                <a:cs typeface="Arial" panose="020B0604020202020204" pitchFamily="34" charset="0"/>
              </a:rPr>
              <a:t>shall provide </a:t>
            </a:r>
            <a:r>
              <a:rPr lang="en-GB" sz="2800">
                <a:effectLst/>
                <a:latin typeface="Arial" panose="020B0604020202020204" pitchFamily="34" charset="0"/>
                <a:cs typeface="Arial" panose="020B0604020202020204" pitchFamily="34" charset="0"/>
              </a:rPr>
              <a:t>financial resources to assist developing country Parties with respect to both mitigation and adaptation in continuation of their existing obligations under the Convention.’ (Article 9.1 PA)</a:t>
            </a:r>
          </a:p>
          <a:p>
            <a:pPr marL="0" indent="0">
              <a:lnSpc>
                <a:spcPct val="120000"/>
              </a:lnSpc>
              <a:buNone/>
            </a:pPr>
            <a:r>
              <a:rPr lang="en-GB" sz="2800">
                <a:latin typeface="Arial" panose="020B0604020202020204" pitchFamily="34" charset="0"/>
                <a:cs typeface="Arial" panose="020B0604020202020204" pitchFamily="34" charset="0"/>
              </a:rPr>
              <a:t>	‘Developed country Parties </a:t>
            </a:r>
            <a:r>
              <a:rPr lang="en-GB" sz="2800" b="1">
                <a:latin typeface="Arial" panose="020B0604020202020204" pitchFamily="34" charset="0"/>
                <a:cs typeface="Arial" panose="020B0604020202020204" pitchFamily="34" charset="0"/>
              </a:rPr>
              <a:t>should continue to take the lead in mobilizing </a:t>
            </a:r>
            <a:r>
              <a:rPr lang="en-GB" sz="2800">
                <a:latin typeface="Arial" panose="020B0604020202020204" pitchFamily="34" charset="0"/>
                <a:cs typeface="Arial" panose="020B0604020202020204" pitchFamily="34" charset="0"/>
              </a:rPr>
              <a:t>climate finance from a wide variety of sources, instruments and channels’ (Article 9.3 PA).</a:t>
            </a:r>
          </a:p>
          <a:p>
            <a:pPr marL="0" indent="0">
              <a:lnSpc>
                <a:spcPct val="120000"/>
              </a:lnSpc>
              <a:buNone/>
            </a:pPr>
            <a:endParaRPr lang="en-US" sz="2000">
              <a:latin typeface="Arial" panose="020B0604020202020204" pitchFamily="34" charset="0"/>
              <a:cs typeface="Arial" panose="020B0604020202020204" pitchFamily="34" charset="0"/>
            </a:endParaRPr>
          </a:p>
          <a:p>
            <a:pPr marL="0" indent="0">
              <a:lnSpc>
                <a:spcPct val="120000"/>
              </a:lnSpc>
              <a:buNone/>
            </a:pPr>
            <a:endParaRPr lang="en-US" sz="2000">
              <a:latin typeface="Arial" panose="020B0604020202020204" pitchFamily="34" charset="0"/>
              <a:cs typeface="Arial" panose="020B0604020202020204" pitchFamily="34" charset="0"/>
            </a:endParaRPr>
          </a:p>
          <a:p>
            <a:pPr marL="0" indent="0">
              <a:lnSpc>
                <a:spcPct val="120000"/>
              </a:lnSpc>
              <a:buNone/>
            </a:pPr>
            <a:endParaRPr lang="en-US" sz="2000">
              <a:latin typeface="Arial" panose="020B0604020202020204" pitchFamily="34" charset="0"/>
              <a:cs typeface="Arial" panose="020B0604020202020204" pitchFamily="34" charset="0"/>
            </a:endParaRPr>
          </a:p>
          <a:p>
            <a:pPr marL="0" indent="0">
              <a:buNone/>
            </a:pPr>
            <a:endParaRPr lang="en-US" sz="2800">
              <a:solidFill>
                <a:srgbClr val="00AED9"/>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1444160-D684-6FF3-BF0B-E95BB07DD3F9}"/>
              </a:ext>
            </a:extLst>
          </p:cNvPr>
          <p:cNvSpPr txBox="1"/>
          <p:nvPr/>
        </p:nvSpPr>
        <p:spPr>
          <a:xfrm>
            <a:off x="611341" y="535468"/>
            <a:ext cx="10441460" cy="584775"/>
          </a:xfrm>
          <a:prstGeom prst="rect">
            <a:avLst/>
          </a:prstGeom>
          <a:noFill/>
        </p:spPr>
        <p:txBody>
          <a:bodyPr wrap="square" rtlCol="0">
            <a:spAutoFit/>
          </a:bodyPr>
          <a:lstStyle/>
          <a:p>
            <a:r>
              <a:rPr lang="en-GB" sz="3200" b="1">
                <a:solidFill>
                  <a:srgbClr val="272974"/>
                </a:solidFill>
                <a:latin typeface="Arial" panose="020B0604020202020204" pitchFamily="34" charset="0"/>
                <a:cs typeface="Arial" panose="020B0604020202020204" pitchFamily="34" charset="0"/>
              </a:rPr>
              <a:t>Finance under the UNFCCC </a:t>
            </a:r>
          </a:p>
        </p:txBody>
      </p:sp>
    </p:spTree>
    <p:extLst>
      <p:ext uri="{BB962C8B-B14F-4D97-AF65-F5344CB8AC3E}">
        <p14:creationId xmlns:p14="http://schemas.microsoft.com/office/powerpoint/2010/main" val="4283872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F241EE4-DFB5-EDC0-8720-556F584557C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030FB55-28DD-06C4-D92E-4BFADA1CFAED}"/>
              </a:ext>
            </a:extLst>
          </p:cNvPr>
          <p:cNvPicPr>
            <a:picLocks noChangeAspect="1"/>
          </p:cNvPicPr>
          <p:nvPr/>
        </p:nvPicPr>
        <p:blipFill>
          <a:blip r:embed="rId3"/>
          <a:stretch>
            <a:fillRect/>
          </a:stretch>
        </p:blipFill>
        <p:spPr>
          <a:xfrm>
            <a:off x="10557831" y="5368271"/>
            <a:ext cx="1164112" cy="1117547"/>
          </a:xfrm>
          <a:prstGeom prst="rect">
            <a:avLst/>
          </a:prstGeom>
        </p:spPr>
      </p:pic>
      <p:sp>
        <p:nvSpPr>
          <p:cNvPr id="5" name="TextBox 4">
            <a:extLst>
              <a:ext uri="{FF2B5EF4-FFF2-40B4-BE49-F238E27FC236}">
                <a16:creationId xmlns:a16="http://schemas.microsoft.com/office/drawing/2014/main" id="{F0CB86F3-0EB3-1020-EFD3-499AA3315A93}"/>
              </a:ext>
            </a:extLst>
          </p:cNvPr>
          <p:cNvSpPr txBox="1"/>
          <p:nvPr/>
        </p:nvSpPr>
        <p:spPr>
          <a:xfrm>
            <a:off x="401274" y="535468"/>
            <a:ext cx="10441460" cy="584775"/>
          </a:xfrm>
          <a:prstGeom prst="rect">
            <a:avLst/>
          </a:prstGeom>
          <a:noFill/>
        </p:spPr>
        <p:txBody>
          <a:bodyPr wrap="square" rtlCol="0">
            <a:spAutoFit/>
          </a:bodyPr>
          <a:lstStyle/>
          <a:p>
            <a:r>
              <a:rPr lang="en-GB" sz="3200" b="1">
                <a:solidFill>
                  <a:schemeClr val="bg1"/>
                </a:solidFill>
                <a:latin typeface="Arial" panose="020B0604020202020204" pitchFamily="34" charset="0"/>
                <a:cs typeface="Arial" panose="020B0604020202020204" pitchFamily="34" charset="0"/>
              </a:rPr>
              <a:t>Other agenda items</a:t>
            </a:r>
          </a:p>
        </p:txBody>
      </p:sp>
      <p:sp>
        <p:nvSpPr>
          <p:cNvPr id="6" name="Content Placeholder 5">
            <a:extLst>
              <a:ext uri="{FF2B5EF4-FFF2-40B4-BE49-F238E27FC236}">
                <a16:creationId xmlns:a16="http://schemas.microsoft.com/office/drawing/2014/main" id="{F4632F42-7AC7-3F7D-B400-02DBD52AB09A}"/>
              </a:ext>
            </a:extLst>
          </p:cNvPr>
          <p:cNvSpPr>
            <a:spLocks noGrp="1"/>
          </p:cNvSpPr>
          <p:nvPr>
            <p:ph sz="half" idx="1"/>
          </p:nvPr>
        </p:nvSpPr>
        <p:spPr>
          <a:xfrm>
            <a:off x="-241299" y="1173843"/>
            <a:ext cx="11963242" cy="4685620"/>
          </a:xfrm>
        </p:spPr>
        <p:txBody>
          <a:bodyPr>
            <a:noAutofit/>
          </a:bodyPr>
          <a:lstStyle/>
          <a:p>
            <a:pPr lvl="1">
              <a:lnSpc>
                <a:spcPct val="115000"/>
              </a:lnSpc>
              <a:spcAft>
                <a:spcPts val="800"/>
              </a:spcAft>
            </a:pPr>
            <a:r>
              <a:rPr lang="en-GB" sz="1600">
                <a:solidFill>
                  <a:schemeClr val="bg1"/>
                </a:solidFill>
                <a:effectLst/>
                <a:latin typeface="Arial" panose="020B0604020202020204" pitchFamily="34" charset="0"/>
                <a:ea typeface="Times New Roman" panose="02020603050405020304" pitchFamily="18" charset="0"/>
              </a:rPr>
              <a:t>Sharm el-Sheikh joint work on implementation of climate action on </a:t>
            </a:r>
            <a:r>
              <a:rPr lang="en-GB" sz="1600">
                <a:solidFill>
                  <a:srgbClr val="FFC000"/>
                </a:solidFill>
                <a:effectLst/>
                <a:latin typeface="Arial" panose="020B0604020202020204" pitchFamily="34" charset="0"/>
                <a:ea typeface="Times New Roman" panose="02020603050405020304" pitchFamily="18" charset="0"/>
              </a:rPr>
              <a:t>agriculture and food security </a:t>
            </a:r>
            <a:r>
              <a:rPr lang="en-GB" sz="1600">
                <a:solidFill>
                  <a:schemeClr val="bg1"/>
                </a:solidFill>
                <a:effectLst/>
                <a:latin typeface="Arial" panose="020B0604020202020204" pitchFamily="34" charset="0"/>
                <a:ea typeface="Times New Roman" panose="02020603050405020304" pitchFamily="18" charset="0"/>
              </a:rPr>
              <a:t>(SBSTA/SBI)</a:t>
            </a:r>
          </a:p>
          <a:p>
            <a:pPr lvl="1">
              <a:lnSpc>
                <a:spcPct val="115000"/>
              </a:lnSpc>
              <a:spcAft>
                <a:spcPts val="800"/>
              </a:spcAft>
            </a:pPr>
            <a:r>
              <a:rPr lang="en-GB" sz="1600">
                <a:solidFill>
                  <a:schemeClr val="bg1"/>
                </a:solidFill>
                <a:effectLst/>
                <a:latin typeface="Arial" panose="020B0604020202020204" pitchFamily="34" charset="0"/>
                <a:ea typeface="Times New Roman" panose="02020603050405020304" pitchFamily="18" charset="0"/>
              </a:rPr>
              <a:t>Matters relating to the operation of the </a:t>
            </a:r>
            <a:r>
              <a:rPr lang="en-GB" sz="1600">
                <a:solidFill>
                  <a:srgbClr val="FFC000"/>
                </a:solidFill>
                <a:effectLst/>
                <a:latin typeface="Arial" panose="020B0604020202020204" pitchFamily="34" charset="0"/>
                <a:ea typeface="Times New Roman" panose="02020603050405020304" pitchFamily="18" charset="0"/>
              </a:rPr>
              <a:t>clean development mechanism </a:t>
            </a:r>
            <a:r>
              <a:rPr lang="en-GB" sz="1600">
                <a:solidFill>
                  <a:schemeClr val="bg1"/>
                </a:solidFill>
                <a:effectLst/>
                <a:latin typeface="Arial" panose="020B0604020202020204" pitchFamily="34" charset="0"/>
                <a:ea typeface="Times New Roman" panose="02020603050405020304" pitchFamily="18" charset="0"/>
              </a:rPr>
              <a:t>(SBSTA/CMP)</a:t>
            </a:r>
          </a:p>
          <a:p>
            <a:pPr lvl="1">
              <a:lnSpc>
                <a:spcPct val="115000"/>
              </a:lnSpc>
              <a:spcAft>
                <a:spcPts val="800"/>
              </a:spcAft>
            </a:pPr>
            <a:r>
              <a:rPr lang="en-GB" sz="1600">
                <a:solidFill>
                  <a:schemeClr val="bg1"/>
                </a:solidFill>
                <a:effectLst/>
                <a:latin typeface="Arial" panose="020B0604020202020204" pitchFamily="34" charset="0"/>
                <a:ea typeface="Times New Roman" panose="02020603050405020304" pitchFamily="18" charset="0"/>
              </a:rPr>
              <a:t>Matters relating to </a:t>
            </a:r>
            <a:r>
              <a:rPr lang="en-GB" sz="1600">
                <a:solidFill>
                  <a:srgbClr val="FFC000"/>
                </a:solidFill>
                <a:effectLst/>
                <a:latin typeface="Arial" panose="020B0604020202020204" pitchFamily="34" charset="0"/>
                <a:ea typeface="Times New Roman" panose="02020603050405020304" pitchFamily="18" charset="0"/>
              </a:rPr>
              <a:t>Article 6</a:t>
            </a:r>
            <a:r>
              <a:rPr lang="en-GB" sz="1600">
                <a:solidFill>
                  <a:schemeClr val="bg1"/>
                </a:solidFill>
                <a:effectLst/>
                <a:latin typeface="Arial" panose="020B0604020202020204" pitchFamily="34" charset="0"/>
                <a:ea typeface="Times New Roman" panose="02020603050405020304" pitchFamily="18" charset="0"/>
              </a:rPr>
              <a:t> of the Paris Agreement (SBSTA/CMA)</a:t>
            </a:r>
          </a:p>
          <a:p>
            <a:pPr lvl="1">
              <a:lnSpc>
                <a:spcPct val="115000"/>
              </a:lnSpc>
              <a:spcAft>
                <a:spcPts val="800"/>
              </a:spcAft>
            </a:pPr>
            <a:r>
              <a:rPr lang="en-GB" sz="1600">
                <a:solidFill>
                  <a:schemeClr val="bg1"/>
                </a:solidFill>
                <a:effectLst/>
                <a:latin typeface="Arial" panose="020B0604020202020204" pitchFamily="34" charset="0"/>
                <a:ea typeface="Times New Roman" panose="02020603050405020304" pitchFamily="18" charset="0"/>
              </a:rPr>
              <a:t>Periodic review of the long-term global goal under the Convention and of overall progress towards achieving (COP)</a:t>
            </a:r>
          </a:p>
          <a:p>
            <a:pPr lvl="1">
              <a:lnSpc>
                <a:spcPct val="115000"/>
              </a:lnSpc>
              <a:spcAft>
                <a:spcPts val="800"/>
              </a:spcAft>
            </a:pPr>
            <a:r>
              <a:rPr lang="en-GB" sz="1600">
                <a:solidFill>
                  <a:schemeClr val="bg1"/>
                </a:solidFill>
                <a:effectLst/>
                <a:latin typeface="Arial" panose="020B0604020202020204" pitchFamily="34" charset="0"/>
                <a:ea typeface="Times New Roman" panose="02020603050405020304" pitchFamily="18" charset="0"/>
              </a:rPr>
              <a:t>Matters relating to </a:t>
            </a:r>
            <a:r>
              <a:rPr lang="en-GB" sz="1600">
                <a:solidFill>
                  <a:srgbClr val="FFC000"/>
                </a:solidFill>
                <a:effectLst/>
                <a:latin typeface="Arial" panose="020B0604020202020204" pitchFamily="34" charset="0"/>
                <a:ea typeface="Times New Roman" panose="02020603050405020304" pitchFamily="18" charset="0"/>
              </a:rPr>
              <a:t>technology</a:t>
            </a:r>
            <a:r>
              <a:rPr lang="en-GB" sz="1600">
                <a:solidFill>
                  <a:schemeClr val="bg1"/>
                </a:solidFill>
                <a:effectLst/>
                <a:latin typeface="Arial" panose="020B0604020202020204" pitchFamily="34" charset="0"/>
                <a:ea typeface="Times New Roman" panose="02020603050405020304" pitchFamily="18" charset="0"/>
              </a:rPr>
              <a:t> development and transfer: joint annual report of the Technology Executive Committee and the Climate Technology Centre and Network (SBSTA/SBI/COP/CMA) + Technology implementation programme (CMA) + Linkages between the Technology Mechanism and the Financial Mechanism; and Poznan strategic programme on technology transfer</a:t>
            </a:r>
            <a:r>
              <a:rPr lang="en-GB" sz="1600">
                <a:solidFill>
                  <a:schemeClr val="bg1"/>
                </a:solidFill>
                <a:latin typeface="Arial" panose="020B0604020202020204" pitchFamily="34" charset="0"/>
                <a:ea typeface="Times New Roman" panose="02020603050405020304" pitchFamily="18" charset="0"/>
              </a:rPr>
              <a:t> </a:t>
            </a:r>
            <a:r>
              <a:rPr lang="en-GB" sz="1600">
                <a:solidFill>
                  <a:schemeClr val="bg1"/>
                </a:solidFill>
                <a:effectLst/>
                <a:latin typeface="Arial" panose="020B0604020202020204" pitchFamily="34" charset="0"/>
                <a:ea typeface="Times New Roman" panose="02020603050405020304" pitchFamily="18" charset="0"/>
              </a:rPr>
              <a:t>(SBI/COP)</a:t>
            </a:r>
          </a:p>
          <a:p>
            <a:pPr lvl="1">
              <a:lnSpc>
                <a:spcPct val="115000"/>
              </a:lnSpc>
              <a:spcAft>
                <a:spcPts val="800"/>
              </a:spcAft>
            </a:pPr>
            <a:r>
              <a:rPr lang="en-GB" sz="1600">
                <a:solidFill>
                  <a:schemeClr val="bg1"/>
                </a:solidFill>
                <a:effectLst/>
                <a:latin typeface="Arial" panose="020B0604020202020204" pitchFamily="34" charset="0"/>
                <a:ea typeface="Times New Roman" panose="02020603050405020304" pitchFamily="18" charset="0"/>
              </a:rPr>
              <a:t>Reporting and review pursuant to </a:t>
            </a:r>
            <a:r>
              <a:rPr lang="en-GB" sz="1600">
                <a:solidFill>
                  <a:srgbClr val="FFC000"/>
                </a:solidFill>
                <a:effectLst/>
                <a:latin typeface="Arial" panose="020B0604020202020204" pitchFamily="34" charset="0"/>
                <a:ea typeface="Times New Roman" panose="02020603050405020304" pitchFamily="18" charset="0"/>
              </a:rPr>
              <a:t>Article 13 </a:t>
            </a:r>
            <a:r>
              <a:rPr lang="en-GB" sz="1600">
                <a:solidFill>
                  <a:schemeClr val="bg1"/>
                </a:solidFill>
                <a:effectLst/>
                <a:latin typeface="Arial" panose="020B0604020202020204" pitchFamily="34" charset="0"/>
                <a:ea typeface="Times New Roman" panose="02020603050405020304" pitchFamily="18" charset="0"/>
              </a:rPr>
              <a:t>of the Paris Agreement: provision of financial and technical support to developing country Parties for reporting and capacity-building (SBI/CMA)</a:t>
            </a:r>
          </a:p>
          <a:p>
            <a:pPr lvl="1">
              <a:lnSpc>
                <a:spcPct val="115000"/>
              </a:lnSpc>
              <a:spcAft>
                <a:spcPts val="800"/>
              </a:spcAft>
            </a:pPr>
            <a:r>
              <a:rPr lang="en-GB" sz="1600">
                <a:solidFill>
                  <a:schemeClr val="bg1"/>
                </a:solidFill>
                <a:effectLst/>
                <a:latin typeface="Arial" panose="020B0604020202020204" pitchFamily="34" charset="0"/>
                <a:ea typeface="Times New Roman" panose="02020603050405020304" pitchFamily="18" charset="0"/>
              </a:rPr>
              <a:t>Matters relating to </a:t>
            </a:r>
            <a:r>
              <a:rPr lang="en-GB" sz="1600">
                <a:solidFill>
                  <a:srgbClr val="FFC000"/>
                </a:solidFill>
                <a:effectLst/>
                <a:latin typeface="Arial" panose="020B0604020202020204" pitchFamily="34" charset="0"/>
                <a:ea typeface="Times New Roman" panose="02020603050405020304" pitchFamily="18" charset="0"/>
              </a:rPr>
              <a:t>Action for Climate Empowerment </a:t>
            </a:r>
            <a:r>
              <a:rPr lang="en-GB" sz="1600">
                <a:solidFill>
                  <a:schemeClr val="bg1"/>
                </a:solidFill>
                <a:effectLst/>
                <a:latin typeface="Arial" panose="020B0604020202020204" pitchFamily="34" charset="0"/>
                <a:ea typeface="Times New Roman" panose="02020603050405020304" pitchFamily="18" charset="0"/>
              </a:rPr>
              <a:t>(SBI), </a:t>
            </a:r>
            <a:r>
              <a:rPr lang="en-GB" sz="1600">
                <a:solidFill>
                  <a:srgbClr val="FFC000"/>
                </a:solidFill>
                <a:effectLst/>
                <a:latin typeface="Arial" panose="020B0604020202020204" pitchFamily="34" charset="0"/>
                <a:ea typeface="Times New Roman" panose="02020603050405020304" pitchFamily="18" charset="0"/>
              </a:rPr>
              <a:t>Gender</a:t>
            </a:r>
            <a:r>
              <a:rPr lang="en-GB" sz="1600">
                <a:solidFill>
                  <a:schemeClr val="bg1"/>
                </a:solidFill>
                <a:effectLst/>
                <a:latin typeface="Arial" panose="020B0604020202020204" pitchFamily="34" charset="0"/>
                <a:ea typeface="Times New Roman" panose="02020603050405020304" pitchFamily="18" charset="0"/>
              </a:rPr>
              <a:t> and climate change (SBI/COP)</a:t>
            </a:r>
          </a:p>
          <a:p>
            <a:pPr lvl="1">
              <a:lnSpc>
                <a:spcPct val="115000"/>
              </a:lnSpc>
              <a:spcAft>
                <a:spcPts val="800"/>
              </a:spcAft>
            </a:pPr>
            <a:r>
              <a:rPr lang="en-GB" sz="1600">
                <a:solidFill>
                  <a:schemeClr val="bg1"/>
                </a:solidFill>
                <a:effectLst/>
                <a:latin typeface="Arial" panose="020B0604020202020204" pitchFamily="34" charset="0"/>
                <a:ea typeface="Times New Roman" panose="02020603050405020304" pitchFamily="18" charset="0"/>
              </a:rPr>
              <a:t>Research and systematic observation (SBSTA), Facilitating dialogues on </a:t>
            </a:r>
            <a:r>
              <a:rPr lang="en-GB" sz="1600">
                <a:solidFill>
                  <a:srgbClr val="FFC000"/>
                </a:solidFill>
                <a:effectLst/>
                <a:latin typeface="Arial" panose="020B0604020202020204" pitchFamily="34" charset="0"/>
                <a:ea typeface="Times New Roman" panose="02020603050405020304" pitchFamily="18" charset="0"/>
              </a:rPr>
              <a:t>mountains</a:t>
            </a:r>
            <a:r>
              <a:rPr lang="en-GB" sz="1600">
                <a:solidFill>
                  <a:schemeClr val="bg1"/>
                </a:solidFill>
                <a:effectLst/>
                <a:latin typeface="Arial" panose="020B0604020202020204" pitchFamily="34" charset="0"/>
                <a:ea typeface="Times New Roman" panose="02020603050405020304" pitchFamily="18" charset="0"/>
              </a:rPr>
              <a:t> and climate change (COP)</a:t>
            </a:r>
          </a:p>
          <a:p>
            <a:pPr lvl="8">
              <a:lnSpc>
                <a:spcPct val="115000"/>
              </a:lnSpc>
              <a:spcAft>
                <a:spcPts val="800"/>
              </a:spcAft>
            </a:pPr>
            <a:r>
              <a:rPr lang="en-GB" sz="1600">
                <a:solidFill>
                  <a:schemeClr val="bg1"/>
                </a:solidFill>
                <a:effectLst/>
                <a:latin typeface="Arial" panose="020B0604020202020204" pitchFamily="34" charset="0"/>
                <a:ea typeface="Times New Roman" panose="02020603050405020304" pitchFamily="18" charset="0"/>
              </a:rPr>
              <a:t>Matters relating to </a:t>
            </a:r>
            <a:r>
              <a:rPr lang="en-GB" sz="1600">
                <a:solidFill>
                  <a:srgbClr val="FFC000"/>
                </a:solidFill>
                <a:effectLst/>
                <a:latin typeface="Arial" panose="020B0604020202020204" pitchFamily="34" charset="0"/>
                <a:ea typeface="Times New Roman" panose="02020603050405020304" pitchFamily="18" charset="0"/>
              </a:rPr>
              <a:t>capacity-building</a:t>
            </a:r>
            <a:r>
              <a:rPr lang="en-GB" sz="1600">
                <a:solidFill>
                  <a:schemeClr val="bg1"/>
                </a:solidFill>
                <a:effectLst/>
                <a:latin typeface="Arial" panose="020B0604020202020204" pitchFamily="34" charset="0"/>
                <a:ea typeface="Times New Roman" panose="02020603050405020304" pitchFamily="18" charset="0"/>
              </a:rPr>
              <a:t> (SBI/COP/CMA/CMP)</a:t>
            </a:r>
          </a:p>
        </p:txBody>
      </p:sp>
    </p:spTree>
    <p:extLst>
      <p:ext uri="{BB962C8B-B14F-4D97-AF65-F5344CB8AC3E}">
        <p14:creationId xmlns:p14="http://schemas.microsoft.com/office/powerpoint/2010/main" val="17278394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75318A-5F68-9FBC-B571-4CAF02801940}"/>
              </a:ext>
            </a:extLst>
          </p:cNvPr>
          <p:cNvSpPr txBox="1"/>
          <p:nvPr/>
        </p:nvSpPr>
        <p:spPr>
          <a:xfrm>
            <a:off x="338293" y="110392"/>
            <a:ext cx="7725508" cy="584775"/>
          </a:xfrm>
          <a:prstGeom prst="rect">
            <a:avLst/>
          </a:prstGeom>
          <a:noFill/>
        </p:spPr>
        <p:txBody>
          <a:bodyPr wrap="square" lIns="91440" tIns="45720" rIns="91440" bIns="45720" rtlCol="0" anchor="t">
            <a:spAutoFit/>
          </a:bodyPr>
          <a:lstStyle/>
          <a:p>
            <a:r>
              <a:rPr lang="en-US" sz="3200" b="1">
                <a:solidFill>
                  <a:srgbClr val="272974"/>
                </a:solidFill>
                <a:latin typeface="Arial" panose="020B0604020202020204" pitchFamily="34" charset="0"/>
                <a:cs typeface="Arial" panose="020B0604020202020204" pitchFamily="34" charset="0"/>
              </a:rPr>
              <a:t>Relevant resources</a:t>
            </a:r>
            <a:endParaRPr lang="en-US" sz="2400">
              <a:solidFill>
                <a:srgbClr val="272974"/>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F371A25-7838-E4AF-ADED-F8E75334CE70}"/>
              </a:ext>
            </a:extLst>
          </p:cNvPr>
          <p:cNvSpPr txBox="1"/>
          <p:nvPr/>
        </p:nvSpPr>
        <p:spPr>
          <a:xfrm>
            <a:off x="400453" y="814388"/>
            <a:ext cx="9364033" cy="5563831"/>
          </a:xfrm>
          <a:prstGeom prst="rect">
            <a:avLst/>
          </a:prstGeom>
          <a:noFill/>
          <a:ln>
            <a:noFill/>
          </a:ln>
        </p:spPr>
        <p:txBody>
          <a:bodyPr wrap="square" lIns="91440" tIns="45720" rIns="91440" bIns="45720" rtlCol="0" anchor="t">
            <a:spAutoFit/>
          </a:bodyPr>
          <a:lstStyle/>
          <a:p>
            <a:pPr marL="342900" indent="-342900">
              <a:lnSpc>
                <a:spcPct val="150000"/>
              </a:lnSpc>
              <a:buFont typeface="Arial"/>
              <a:buChar char="•"/>
            </a:pPr>
            <a:r>
              <a:rPr lang="en" sz="2400" spc="-70">
                <a:latin typeface="Arial" panose="020B0604020202020204" pitchFamily="34" charset="0"/>
                <a:cs typeface="Arial" panose="020B0604020202020204" pitchFamily="34" charset="0"/>
              </a:rPr>
              <a:t>Guide to the Paris Agreement </a:t>
            </a:r>
            <a:r>
              <a:rPr lang="en" sz="2400" spc="11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bit.ly/PAGuideEN  </a:t>
            </a:r>
            <a:endParaRPr lang="en" sz="2400" spc="110">
              <a:latin typeface="Arial" panose="020B0604020202020204" pitchFamily="34" charset="0"/>
              <a:cs typeface="Arial" panose="020B0604020202020204" pitchFamily="34" charset="0"/>
            </a:endParaRPr>
          </a:p>
          <a:p>
            <a:pPr marL="342900" indent="-342900">
              <a:lnSpc>
                <a:spcPct val="150000"/>
              </a:lnSpc>
              <a:buFont typeface="Arial"/>
              <a:buChar char="•"/>
            </a:pPr>
            <a:r>
              <a:rPr lang="en" sz="2400" spc="110">
                <a:latin typeface="Arial" panose="020B0604020202020204" pitchFamily="34" charset="0"/>
                <a:cs typeface="Arial" panose="020B0604020202020204" pitchFamily="34" charset="0"/>
              </a:rPr>
              <a:t>Explainer on Loss and Damage</a:t>
            </a:r>
            <a:r>
              <a:rPr lang="en-GB" sz="2400" spc="110">
                <a:latin typeface="Arial" panose="020B0604020202020204" pitchFamily="34" charset="0"/>
                <a:cs typeface="Arial" panose="020B0604020202020204" pitchFamily="34" charset="0"/>
              </a:rPr>
              <a:t> </a:t>
            </a:r>
            <a:r>
              <a:rPr lang="en-GB" sz="2400" spc="11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bit.ly/LDexplainer141</a:t>
            </a:r>
            <a:endParaRPr lang="en" sz="2400" spc="110">
              <a:latin typeface="Arial" panose="020B0604020202020204" pitchFamily="34" charset="0"/>
              <a:cs typeface="Arial" panose="020B0604020202020204" pitchFamily="34" charset="0"/>
            </a:endParaRPr>
          </a:p>
          <a:p>
            <a:pPr marL="342900" indent="-342900">
              <a:lnSpc>
                <a:spcPct val="150000"/>
              </a:lnSpc>
              <a:buFont typeface="Arial"/>
              <a:buChar char="•"/>
            </a:pPr>
            <a:r>
              <a:rPr lang="en" sz="2400" spc="110">
                <a:latin typeface="Arial" panose="020B0604020202020204" pitchFamily="34" charset="0"/>
                <a:cs typeface="Arial" panose="020B0604020202020204" pitchFamily="34" charset="0"/>
              </a:rPr>
              <a:t>Explainer on the New Collective Quantified Goal on Finance </a:t>
            </a:r>
            <a:r>
              <a:rPr lang="en-GB" sz="2400" spc="11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bit.ly/NCQG141</a:t>
            </a:r>
            <a:endParaRPr lang="en" sz="2400" spc="110">
              <a:latin typeface="Arial" panose="020B0604020202020204" pitchFamily="34" charset="0"/>
              <a:cs typeface="Arial" panose="020B0604020202020204" pitchFamily="34" charset="0"/>
            </a:endParaRPr>
          </a:p>
          <a:p>
            <a:pPr marL="342900" indent="-342900">
              <a:lnSpc>
                <a:spcPct val="150000"/>
              </a:lnSpc>
              <a:buFont typeface="Arial"/>
              <a:buChar char="•"/>
            </a:pPr>
            <a:r>
              <a:rPr lang="en" sz="2400" spc="110">
                <a:latin typeface="Arial" panose="020B0604020202020204" pitchFamily="34" charset="0"/>
                <a:cs typeface="Arial" panose="020B0604020202020204" pitchFamily="34" charset="0"/>
              </a:rPr>
              <a:t>SB60 Outcomes Summary </a:t>
            </a:r>
            <a:r>
              <a:rPr lang="en-GB" sz="2400" spc="11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bit.ly/SB60SummaryENG</a:t>
            </a:r>
            <a:endParaRPr lang="en-GB" sz="2400" spc="110">
              <a:latin typeface="Arial" panose="020B0604020202020204" pitchFamily="34" charset="0"/>
              <a:cs typeface="Arial" panose="020B0604020202020204" pitchFamily="34" charset="0"/>
            </a:endParaRPr>
          </a:p>
          <a:p>
            <a:pPr marL="342900" indent="-342900">
              <a:lnSpc>
                <a:spcPct val="150000"/>
              </a:lnSpc>
              <a:buFont typeface="Arial"/>
              <a:buChar char="•"/>
            </a:pPr>
            <a:r>
              <a:rPr lang="en-GB" sz="2400" spc="110">
                <a:latin typeface="Arial" panose="020B0604020202020204" pitchFamily="34" charset="0"/>
                <a:cs typeface="Arial" panose="020B0604020202020204" pitchFamily="34" charset="0"/>
              </a:rPr>
              <a:t>Paris Agreement A to Z App</a:t>
            </a:r>
          </a:p>
          <a:p>
            <a:pPr marL="342900" indent="-342900">
              <a:lnSpc>
                <a:spcPct val="150000"/>
              </a:lnSpc>
              <a:buFont typeface="Arial"/>
              <a:buChar char="•"/>
            </a:pPr>
            <a:r>
              <a:rPr lang="en-GB" sz="2400" spc="110">
                <a:latin typeface="Arial" panose="020B0604020202020204" pitchFamily="34" charset="0"/>
                <a:cs typeface="Arial" panose="020B0604020202020204" pitchFamily="34" charset="0"/>
              </a:rPr>
              <a:t>LRI advice database </a:t>
            </a:r>
            <a:r>
              <a:rPr lang="en-GB" sz="2400" spc="110">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https://legalresponse.org/legal-assistance/</a:t>
            </a:r>
            <a:r>
              <a:rPr lang="en-GB" sz="2400" spc="110">
                <a:latin typeface="Arial" panose="020B0604020202020204" pitchFamily="34" charset="0"/>
                <a:cs typeface="Arial" panose="020B0604020202020204" pitchFamily="34" charset="0"/>
              </a:rPr>
              <a:t> </a:t>
            </a:r>
          </a:p>
          <a:p>
            <a:pPr marL="342900" indent="-342900">
              <a:lnSpc>
                <a:spcPct val="150000"/>
              </a:lnSpc>
              <a:buFont typeface="Arial"/>
              <a:buChar char="•"/>
            </a:pPr>
            <a:r>
              <a:rPr lang="en-GB" sz="2400" spc="110">
                <a:latin typeface="Arial" panose="020B0604020202020204" pitchFamily="34" charset="0"/>
                <a:cs typeface="Arial" panose="020B0604020202020204" pitchFamily="34" charset="0"/>
              </a:rPr>
              <a:t>COP29/CMA6/SB61 provisional agendas: </a:t>
            </a:r>
            <a:r>
              <a:rPr lang="en-GB" sz="2400" spc="110">
                <a:latin typeface="Arial" panose="020B0604020202020204" pitchFamily="34" charset="0"/>
                <a:cs typeface="Arial" panose="020B0604020202020204" pitchFamily="34" charset="0"/>
                <a:hlinkClick r:id="rId8"/>
              </a:rPr>
              <a:t>https://unfccc.int/cop29#sessions</a:t>
            </a:r>
            <a:endParaRPr lang="en-GB" sz="2400" spc="11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071B9602-D648-B877-62C3-2E24AE98EA03}"/>
              </a:ext>
            </a:extLst>
          </p:cNvPr>
          <p:cNvPicPr>
            <a:picLocks noChangeAspect="1"/>
          </p:cNvPicPr>
          <p:nvPr/>
        </p:nvPicPr>
        <p:blipFill>
          <a:blip r:embed="rId9"/>
          <a:stretch>
            <a:fillRect/>
          </a:stretch>
        </p:blipFill>
        <p:spPr>
          <a:xfrm>
            <a:off x="9777792" y="535468"/>
            <a:ext cx="2013755" cy="2369097"/>
          </a:xfrm>
          <a:prstGeom prst="rect">
            <a:avLst/>
          </a:prstGeom>
        </p:spPr>
      </p:pic>
      <p:pic>
        <p:nvPicPr>
          <p:cNvPr id="10" name="Picture 9">
            <a:extLst>
              <a:ext uri="{FF2B5EF4-FFF2-40B4-BE49-F238E27FC236}">
                <a16:creationId xmlns:a16="http://schemas.microsoft.com/office/drawing/2014/main" id="{C03D8489-F0B7-E860-3566-2880A57E4B59}"/>
              </a:ext>
            </a:extLst>
          </p:cNvPr>
          <p:cNvPicPr>
            <a:picLocks noChangeAspect="1"/>
          </p:cNvPicPr>
          <p:nvPr/>
        </p:nvPicPr>
        <p:blipFill>
          <a:blip r:embed="rId10"/>
          <a:stretch>
            <a:fillRect/>
          </a:stretch>
        </p:blipFill>
        <p:spPr>
          <a:xfrm>
            <a:off x="9954129" y="3268874"/>
            <a:ext cx="1597696" cy="1597696"/>
          </a:xfrm>
          <a:prstGeom prst="rect">
            <a:avLst/>
          </a:prstGeom>
        </p:spPr>
      </p:pic>
    </p:spTree>
    <p:extLst>
      <p:ext uri="{BB962C8B-B14F-4D97-AF65-F5344CB8AC3E}">
        <p14:creationId xmlns:p14="http://schemas.microsoft.com/office/powerpoint/2010/main" val="348286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D109E4-2871-75E2-CCA5-E41DF0A94A35}"/>
              </a:ext>
            </a:extLst>
          </p:cNvPr>
          <p:cNvPicPr>
            <a:picLocks noChangeAspect="1"/>
          </p:cNvPicPr>
          <p:nvPr/>
        </p:nvPicPr>
        <p:blipFill>
          <a:blip r:embed="rId3"/>
          <a:stretch>
            <a:fillRect/>
          </a:stretch>
        </p:blipFill>
        <p:spPr>
          <a:xfrm>
            <a:off x="10429461" y="346904"/>
            <a:ext cx="1541196" cy="1269862"/>
          </a:xfrm>
          <a:prstGeom prst="rect">
            <a:avLst/>
          </a:prstGeom>
        </p:spPr>
      </p:pic>
      <p:sp>
        <p:nvSpPr>
          <p:cNvPr id="2" name="TextBox 1">
            <a:extLst>
              <a:ext uri="{FF2B5EF4-FFF2-40B4-BE49-F238E27FC236}">
                <a16:creationId xmlns:a16="http://schemas.microsoft.com/office/drawing/2014/main" id="{DFB8339C-C885-2F4C-9B31-17ADED3E222A}"/>
              </a:ext>
            </a:extLst>
          </p:cNvPr>
          <p:cNvSpPr txBox="1"/>
          <p:nvPr/>
        </p:nvSpPr>
        <p:spPr>
          <a:xfrm>
            <a:off x="391885" y="2261238"/>
            <a:ext cx="7913915" cy="1107996"/>
          </a:xfrm>
          <a:prstGeom prst="rect">
            <a:avLst/>
          </a:prstGeom>
          <a:noFill/>
        </p:spPr>
        <p:txBody>
          <a:bodyPr wrap="square" rtlCol="0">
            <a:spAutoFit/>
          </a:bodyPr>
          <a:lstStyle/>
          <a:p>
            <a:r>
              <a:rPr lang="en-GB" sz="6600">
                <a:solidFill>
                  <a:schemeClr val="bg1"/>
                </a:solidFill>
                <a:latin typeface="Arial" panose="020B0604020202020204" pitchFamily="34" charset="0"/>
                <a:cs typeface="Arial" panose="020B0604020202020204" pitchFamily="34" charset="0"/>
              </a:rPr>
              <a:t>					THANK YOU !</a:t>
            </a:r>
          </a:p>
        </p:txBody>
      </p:sp>
      <p:sp>
        <p:nvSpPr>
          <p:cNvPr id="3" name="TextBox 2">
            <a:extLst>
              <a:ext uri="{FF2B5EF4-FFF2-40B4-BE49-F238E27FC236}">
                <a16:creationId xmlns:a16="http://schemas.microsoft.com/office/drawing/2014/main" id="{58F628D3-F697-04D6-97A6-4CB72FF708DB}"/>
              </a:ext>
            </a:extLst>
          </p:cNvPr>
          <p:cNvSpPr txBox="1"/>
          <p:nvPr/>
        </p:nvSpPr>
        <p:spPr>
          <a:xfrm>
            <a:off x="2503714" y="3201092"/>
            <a:ext cx="5802086" cy="1569660"/>
          </a:xfrm>
          <a:prstGeom prst="rect">
            <a:avLst/>
          </a:prstGeom>
          <a:noFill/>
        </p:spPr>
        <p:txBody>
          <a:bodyPr wrap="square" rtlCol="0">
            <a:spAutoFit/>
          </a:bodyPr>
          <a:lstStyle/>
          <a:p>
            <a:endParaRPr lang="en-GB" sz="3200">
              <a:solidFill>
                <a:schemeClr val="bg1"/>
              </a:solidFill>
              <a:latin typeface="Arial" panose="020B0604020202020204" pitchFamily="34" charset="0"/>
              <a:cs typeface="Arial" panose="020B0604020202020204" pitchFamily="34" charset="0"/>
            </a:endParaRPr>
          </a:p>
          <a:p>
            <a:r>
              <a:rPr lang="en-GB" sz="3200" err="1">
                <a:solidFill>
                  <a:schemeClr val="bg1"/>
                </a:solidFill>
                <a:latin typeface="Arial" panose="020B0604020202020204" pitchFamily="34" charset="0"/>
                <a:cs typeface="Arial" panose="020B0604020202020204" pitchFamily="34" charset="0"/>
              </a:rPr>
              <a:t>enquiries@legalresponse.org</a:t>
            </a:r>
            <a:endParaRPr lang="en-GB" sz="3200">
              <a:solidFill>
                <a:schemeClr val="bg1"/>
              </a:solidFill>
              <a:latin typeface="Arial" panose="020B0604020202020204" pitchFamily="34" charset="0"/>
              <a:cs typeface="Arial" panose="020B0604020202020204" pitchFamily="34" charset="0"/>
            </a:endParaRPr>
          </a:p>
          <a:p>
            <a:r>
              <a:rPr lang="en-GB" sz="3200">
                <a:solidFill>
                  <a:schemeClr val="bg1"/>
                </a:solidFill>
                <a:latin typeface="Arial" panose="020B0604020202020204" pitchFamily="34" charset="0"/>
                <a:cs typeface="Arial" panose="020B0604020202020204" pitchFamily="34" charset="0"/>
              </a:rPr>
              <a:t>www.legalresponse.org</a:t>
            </a:r>
          </a:p>
        </p:txBody>
      </p:sp>
    </p:spTree>
    <p:extLst>
      <p:ext uri="{BB962C8B-B14F-4D97-AF65-F5344CB8AC3E}">
        <p14:creationId xmlns:p14="http://schemas.microsoft.com/office/powerpoint/2010/main" val="3175472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2">
            <a:extLst>
              <a:ext uri="{FF2B5EF4-FFF2-40B4-BE49-F238E27FC236}">
                <a16:creationId xmlns:a16="http://schemas.microsoft.com/office/drawing/2014/main" id="{D95491FD-157A-0B3A-FFE4-A2A133FE7295}"/>
              </a:ext>
            </a:extLst>
          </p:cNvPr>
          <p:cNvSpPr txBox="1">
            <a:spLocks noChangeArrowheads="1"/>
          </p:cNvSpPr>
          <p:nvPr/>
        </p:nvSpPr>
        <p:spPr bwMode="auto">
          <a:xfrm>
            <a:off x="641349" y="2790363"/>
            <a:ext cx="10491788" cy="242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Introduction to LRI</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Climate negotiations – in context</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Implementation at national level</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Final considerations</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199Q1992&amp;1992A</a:t>
            </a:r>
          </a:p>
        </p:txBody>
      </p:sp>
      <p:pic>
        <p:nvPicPr>
          <p:cNvPr id="5124" name="Picture 3">
            <a:extLst>
              <a:ext uri="{FF2B5EF4-FFF2-40B4-BE49-F238E27FC236}">
                <a16:creationId xmlns:a16="http://schemas.microsoft.com/office/drawing/2014/main" id="{EF6F13EC-FDA7-C0B2-F9A4-7807F31C82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50524" y="5519854"/>
            <a:ext cx="11652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5">
            <a:extLst>
              <a:ext uri="{FF2B5EF4-FFF2-40B4-BE49-F238E27FC236}">
                <a16:creationId xmlns:a16="http://schemas.microsoft.com/office/drawing/2014/main" id="{89AFA5F2-D875-1922-B2BA-FC418E431495}"/>
              </a:ext>
            </a:extLst>
          </p:cNvPr>
          <p:cNvSpPr>
            <a:spLocks noGrp="1"/>
          </p:cNvSpPr>
          <p:nvPr>
            <p:ph sz="half" idx="1"/>
          </p:nvPr>
        </p:nvSpPr>
        <p:spPr>
          <a:xfrm>
            <a:off x="259553" y="1120243"/>
            <a:ext cx="11291097" cy="5055705"/>
          </a:xfrm>
        </p:spPr>
        <p:txBody>
          <a:bodyPr>
            <a:normAutofit fontScale="92500" lnSpcReduction="20000"/>
          </a:bodyPr>
          <a:lstStyle/>
          <a:p>
            <a:pPr marL="0" indent="0" algn="l">
              <a:lnSpc>
                <a:spcPct val="120000"/>
              </a:lnSpc>
              <a:buNone/>
            </a:pPr>
            <a:r>
              <a:rPr lang="en-US" sz="1800" b="1">
                <a:solidFill>
                  <a:srgbClr val="272974"/>
                </a:solidFill>
                <a:latin typeface="Arial" panose="020B0604020202020204" pitchFamily="34" charset="0"/>
                <a:cs typeface="Arial" panose="020B0604020202020204" pitchFamily="34" charset="0"/>
              </a:rPr>
              <a:t>Collective goal for developed countries to jointly </a:t>
            </a:r>
            <a:r>
              <a:rPr lang="en-US" sz="1800" b="1" i="1" err="1">
                <a:solidFill>
                  <a:srgbClr val="272974"/>
                </a:solidFill>
                <a:latin typeface="Arial" panose="020B0604020202020204" pitchFamily="34" charset="0"/>
                <a:cs typeface="Arial" panose="020B0604020202020204" pitchFamily="34" charset="0"/>
              </a:rPr>
              <a:t>mobilise</a:t>
            </a:r>
            <a:r>
              <a:rPr lang="en-US" sz="1800" b="1">
                <a:solidFill>
                  <a:srgbClr val="272974"/>
                </a:solidFill>
                <a:latin typeface="Arial" panose="020B0604020202020204" pitchFamily="34" charset="0"/>
                <a:cs typeface="Arial" panose="020B0604020202020204" pitchFamily="34" charset="0"/>
              </a:rPr>
              <a:t> USD 100 b/year established at COP 15 (2009) and extended at COP 21. </a:t>
            </a:r>
            <a:r>
              <a:rPr lang="en-US" sz="1800">
                <a:solidFill>
                  <a:srgbClr val="272974"/>
                </a:solidFill>
                <a:latin typeface="Arial" panose="020B0604020202020204" pitchFamily="34" charset="0"/>
                <a:cs typeface="Arial" panose="020B0604020202020204" pitchFamily="34" charset="0"/>
              </a:rPr>
              <a:t>Assessment: insufficient, not delivered and unbalanced (GST1, 2023)</a:t>
            </a:r>
            <a:endParaRPr lang="en-US" sz="1800">
              <a:solidFill>
                <a:srgbClr val="00AED9"/>
              </a:solidFill>
              <a:latin typeface="Arial" panose="020B0604020202020204" pitchFamily="34" charset="0"/>
              <a:cs typeface="Arial" panose="020B0604020202020204" pitchFamily="34" charset="0"/>
            </a:endParaRPr>
          </a:p>
          <a:p>
            <a:pPr marL="0" indent="0">
              <a:lnSpc>
                <a:spcPct val="110000"/>
              </a:lnSpc>
              <a:buNone/>
            </a:pPr>
            <a:endParaRPr lang="en-US" sz="1800">
              <a:solidFill>
                <a:srgbClr val="00AED9"/>
              </a:solidFill>
              <a:latin typeface="Arial" panose="020B0604020202020204" pitchFamily="34" charset="0"/>
              <a:cs typeface="Arial" panose="020B0604020202020204" pitchFamily="34" charset="0"/>
            </a:endParaRPr>
          </a:p>
          <a:p>
            <a:pPr>
              <a:lnSpc>
                <a:spcPct val="110000"/>
              </a:lnSpc>
            </a:pPr>
            <a:r>
              <a:rPr lang="en-US" sz="1800">
                <a:solidFill>
                  <a:srgbClr val="00AED9"/>
                </a:solidFill>
                <a:latin typeface="Arial" panose="020B0604020202020204" pitchFamily="34" charset="0"/>
                <a:cs typeface="Arial" panose="020B0604020202020204" pitchFamily="34" charset="0"/>
              </a:rPr>
              <a:t>COP 21 (2015) </a:t>
            </a:r>
            <a:r>
              <a:rPr lang="en-US" sz="1800">
                <a:solidFill>
                  <a:srgbClr val="272974"/>
                </a:solidFill>
                <a:latin typeface="Arial" panose="020B0604020202020204" pitchFamily="34" charset="0"/>
                <a:cs typeface="Arial" panose="020B0604020202020204" pitchFamily="34" charset="0"/>
              </a:rPr>
              <a:t>when extending the previous goal  decided that by 2025 the CMA 6 would set a NCQG from a floor of USD 100 B. </a:t>
            </a:r>
          </a:p>
          <a:p>
            <a:pPr>
              <a:lnSpc>
                <a:spcPct val="110000"/>
              </a:lnSpc>
            </a:pPr>
            <a:r>
              <a:rPr lang="en-US" sz="1800">
                <a:solidFill>
                  <a:srgbClr val="00AED9"/>
                </a:solidFill>
                <a:latin typeface="Arial" panose="020B0604020202020204" pitchFamily="34" charset="0"/>
                <a:cs typeface="Arial" panose="020B0604020202020204" pitchFamily="34" charset="0"/>
              </a:rPr>
              <a:t>CMA 3 (2021) </a:t>
            </a:r>
            <a:r>
              <a:rPr lang="en-US" sz="1800">
                <a:solidFill>
                  <a:srgbClr val="272974"/>
                </a:solidFill>
                <a:latin typeface="Arial" panose="020B0604020202020204" pitchFamily="34" charset="0"/>
                <a:cs typeface="Arial" panose="020B0604020202020204" pitchFamily="34" charset="0"/>
              </a:rPr>
              <a:t>agreed on a process for deliberation between 2022 and 2023: </a:t>
            </a:r>
            <a:r>
              <a:rPr lang="en-GB" sz="1800">
                <a:solidFill>
                  <a:srgbClr val="272974"/>
                </a:solidFill>
                <a:effectLst/>
                <a:latin typeface="Helvetica" pitchFamily="2" charset="0"/>
              </a:rPr>
              <a:t>ad hoc work programme (AHWP) with Technical Expert Dialogues (TEDs), high-level ministerial dialogues, stocktakes, and guidance by the CMA</a:t>
            </a:r>
            <a:r>
              <a:rPr lang="en-GB" sz="1800">
                <a:solidFill>
                  <a:srgbClr val="24354A"/>
                </a:solidFill>
                <a:effectLst/>
                <a:latin typeface="Helvetica" pitchFamily="2" charset="0"/>
              </a:rPr>
              <a:t>.</a:t>
            </a:r>
          </a:p>
          <a:p>
            <a:pPr>
              <a:lnSpc>
                <a:spcPct val="110000"/>
              </a:lnSpc>
            </a:pPr>
            <a:r>
              <a:rPr lang="en-GB" sz="1800">
                <a:solidFill>
                  <a:srgbClr val="00AED9"/>
                </a:solidFill>
                <a:latin typeface="Helvetica" pitchFamily="2" charset="0"/>
              </a:rPr>
              <a:t>CMA 5 (2023) </a:t>
            </a:r>
            <a:r>
              <a:rPr lang="en-GB" sz="1800">
                <a:solidFill>
                  <a:srgbClr val="272974"/>
                </a:solidFill>
                <a:latin typeface="Helvetica" pitchFamily="2" charset="0"/>
              </a:rPr>
              <a:t>agreed to move to a mode of work that allowed to discuss on the basis of a draft decision. </a:t>
            </a:r>
            <a:endParaRPr lang="en-GB" sz="1800">
              <a:solidFill>
                <a:srgbClr val="272974"/>
              </a:solidFill>
              <a:effectLst/>
              <a:latin typeface="Helvetica" pitchFamily="2" charset="0"/>
            </a:endParaRPr>
          </a:p>
          <a:p>
            <a:pPr marL="0" indent="0">
              <a:lnSpc>
                <a:spcPct val="110000"/>
              </a:lnSpc>
              <a:buNone/>
            </a:pPr>
            <a:endParaRPr lang="en-US" sz="1800">
              <a:solidFill>
                <a:srgbClr val="00AED9"/>
              </a:solidFill>
              <a:latin typeface="Arial" panose="020B0604020202020204" pitchFamily="34" charset="0"/>
              <a:cs typeface="Arial" panose="020B0604020202020204" pitchFamily="34" charset="0"/>
            </a:endParaRPr>
          </a:p>
          <a:p>
            <a:pPr marL="0" indent="0">
              <a:lnSpc>
                <a:spcPct val="110000"/>
              </a:lnSpc>
              <a:buNone/>
            </a:pPr>
            <a:r>
              <a:rPr lang="en-US" sz="1800">
                <a:solidFill>
                  <a:srgbClr val="00AED9"/>
                </a:solidFill>
                <a:latin typeface="Arial" panose="020B0604020202020204" pitchFamily="34" charset="0"/>
                <a:cs typeface="Arial" panose="020B0604020202020204" pitchFamily="34" charset="0"/>
              </a:rPr>
              <a:t>2024 negotiations: </a:t>
            </a:r>
          </a:p>
          <a:p>
            <a:pPr>
              <a:lnSpc>
                <a:spcPct val="110000"/>
              </a:lnSpc>
              <a:buFontTx/>
              <a:buChar char="-"/>
            </a:pPr>
            <a:r>
              <a:rPr lang="en-US" sz="1800">
                <a:solidFill>
                  <a:srgbClr val="00AED9"/>
                </a:solidFill>
                <a:latin typeface="Arial" panose="020B0604020202020204" pitchFamily="34" charset="0"/>
                <a:cs typeface="Arial" panose="020B0604020202020204" pitchFamily="34" charset="0"/>
              </a:rPr>
              <a:t>Second meeting of ADWP: </a:t>
            </a:r>
            <a:r>
              <a:rPr lang="en-US" sz="1800">
                <a:solidFill>
                  <a:srgbClr val="272974"/>
                </a:solidFill>
                <a:latin typeface="Arial" panose="020B0604020202020204" pitchFamily="34" charset="0"/>
                <a:cs typeface="Arial" panose="020B0604020202020204" pitchFamily="34" charset="0"/>
              </a:rPr>
              <a:t>4 sessions during the Bonn negotiations. Co- hairs presented a 63 pages draft text. </a:t>
            </a:r>
          </a:p>
          <a:p>
            <a:pPr>
              <a:lnSpc>
                <a:spcPct val="110000"/>
              </a:lnSpc>
              <a:buFontTx/>
              <a:buChar char="-"/>
            </a:pPr>
            <a:r>
              <a:rPr lang="en-US" sz="1800">
                <a:solidFill>
                  <a:srgbClr val="00AED9"/>
                </a:solidFill>
                <a:latin typeface="Arial" panose="020B0604020202020204" pitchFamily="34" charset="0"/>
                <a:cs typeface="Arial" panose="020B0604020202020204" pitchFamily="34" charset="0"/>
              </a:rPr>
              <a:t>10</a:t>
            </a:r>
            <a:r>
              <a:rPr lang="en-US" sz="1800" baseline="30000">
                <a:solidFill>
                  <a:srgbClr val="00AED9"/>
                </a:solidFill>
                <a:latin typeface="Arial" panose="020B0604020202020204" pitchFamily="34" charset="0"/>
                <a:cs typeface="Arial" panose="020B0604020202020204" pitchFamily="34" charset="0"/>
              </a:rPr>
              <a:t>th</a:t>
            </a:r>
            <a:r>
              <a:rPr lang="en-US" sz="1800">
                <a:solidFill>
                  <a:srgbClr val="00AED9"/>
                </a:solidFill>
                <a:latin typeface="Arial" panose="020B0604020202020204" pitchFamily="34" charset="0"/>
                <a:cs typeface="Arial" panose="020B0604020202020204" pitchFamily="34" charset="0"/>
              </a:rPr>
              <a:t> and 11</a:t>
            </a:r>
            <a:r>
              <a:rPr lang="en-US" sz="1800" baseline="30000">
                <a:solidFill>
                  <a:srgbClr val="00AED9"/>
                </a:solidFill>
                <a:latin typeface="Arial" panose="020B0604020202020204" pitchFamily="34" charset="0"/>
                <a:cs typeface="Arial" panose="020B0604020202020204" pitchFamily="34" charset="0"/>
              </a:rPr>
              <a:t>th</a:t>
            </a:r>
            <a:r>
              <a:rPr lang="en-US" sz="1800">
                <a:solidFill>
                  <a:srgbClr val="00AED9"/>
                </a:solidFill>
                <a:latin typeface="Arial" panose="020B0604020202020204" pitchFamily="34" charset="0"/>
                <a:cs typeface="Arial" panose="020B0604020202020204" pitchFamily="34" charset="0"/>
              </a:rPr>
              <a:t> TED: </a:t>
            </a:r>
            <a:r>
              <a:rPr lang="en-US" sz="1800">
                <a:solidFill>
                  <a:srgbClr val="272974"/>
                </a:solidFill>
                <a:latin typeface="Arial" panose="020B0604020202020204" pitchFamily="34" charset="0"/>
                <a:cs typeface="Arial" panose="020B0604020202020204" pitchFamily="34" charset="0"/>
              </a:rPr>
              <a:t>June and September. </a:t>
            </a:r>
          </a:p>
          <a:p>
            <a:pPr>
              <a:lnSpc>
                <a:spcPct val="110000"/>
              </a:lnSpc>
              <a:buFontTx/>
              <a:buChar char="-"/>
            </a:pPr>
            <a:r>
              <a:rPr lang="en-US" sz="1800">
                <a:solidFill>
                  <a:srgbClr val="00AED9"/>
                </a:solidFill>
                <a:latin typeface="Arial" panose="020B0604020202020204" pitchFamily="34" charset="0"/>
                <a:cs typeface="Arial" panose="020B0604020202020204" pitchFamily="34" charset="0"/>
              </a:rPr>
              <a:t>High Level Ministerial Dialogue: </a:t>
            </a:r>
            <a:r>
              <a:rPr lang="en-US" sz="1800">
                <a:solidFill>
                  <a:srgbClr val="272974"/>
                </a:solidFill>
                <a:latin typeface="Arial" panose="020B0604020202020204" pitchFamily="34" charset="0"/>
                <a:cs typeface="Arial" panose="020B0604020202020204" pitchFamily="34" charset="0"/>
              </a:rPr>
              <a:t>9 October 2024 </a:t>
            </a:r>
          </a:p>
          <a:p>
            <a:pPr>
              <a:lnSpc>
                <a:spcPct val="110000"/>
              </a:lnSpc>
              <a:buFontTx/>
              <a:buChar char="-"/>
            </a:pPr>
            <a:r>
              <a:rPr lang="en-US" sz="1800">
                <a:solidFill>
                  <a:srgbClr val="00AED9"/>
                </a:solidFill>
                <a:latin typeface="Arial" panose="020B0604020202020204" pitchFamily="34" charset="0"/>
                <a:cs typeface="Arial" panose="020B0604020202020204" pitchFamily="34" charset="0"/>
              </a:rPr>
              <a:t>Additionally, COP 29 Presidency facilitated an Informal heads of delegation meeting on the NCQG (8 October)</a:t>
            </a:r>
          </a:p>
          <a:p>
            <a:pPr>
              <a:lnSpc>
                <a:spcPct val="110000"/>
              </a:lnSpc>
              <a:buFontTx/>
              <a:buChar char="-"/>
            </a:pPr>
            <a:r>
              <a:rPr lang="en-US" sz="1800">
                <a:solidFill>
                  <a:srgbClr val="00AED9"/>
                </a:solidFill>
                <a:latin typeface="Arial" panose="020B0604020202020204" pitchFamily="34" charset="0"/>
                <a:cs typeface="Arial" panose="020B0604020202020204" pitchFamily="34" charset="0"/>
              </a:rPr>
              <a:t>Input for the COP: New ADWP co-chair’s </a:t>
            </a:r>
            <a:r>
              <a:rPr lang="en-US" sz="1800">
                <a:solidFill>
                  <a:srgbClr val="00AED9"/>
                </a:solidFill>
                <a:latin typeface="Arial" panose="020B0604020202020204" pitchFamily="34" charset="0"/>
                <a:cs typeface="Arial" panose="020B0604020202020204" pitchFamily="34" charset="0"/>
                <a:hlinkClick r:id="rId3"/>
              </a:rPr>
              <a:t>report including draft text</a:t>
            </a:r>
            <a:r>
              <a:rPr lang="en-US" sz="1800">
                <a:solidFill>
                  <a:srgbClr val="00AED9"/>
                </a:solidFill>
                <a:latin typeface="Arial" panose="020B0604020202020204" pitchFamily="34" charset="0"/>
                <a:cs typeface="Arial" panose="020B0604020202020204" pitchFamily="34" charset="0"/>
              </a:rPr>
              <a:t>, and </a:t>
            </a:r>
            <a:r>
              <a:rPr lang="en-US" sz="1800">
                <a:solidFill>
                  <a:srgbClr val="00AED9"/>
                </a:solidFill>
                <a:latin typeface="Arial" panose="020B0604020202020204" pitchFamily="34" charset="0"/>
                <a:cs typeface="Arial" panose="020B0604020202020204" pitchFamily="34" charset="0"/>
                <a:hlinkClick r:id="rId4"/>
              </a:rPr>
              <a:t>report to the CMA</a:t>
            </a:r>
            <a:r>
              <a:rPr lang="en-US" sz="1800">
                <a:solidFill>
                  <a:srgbClr val="00AED9"/>
                </a:solidFill>
                <a:latin typeface="Arial" panose="020B0604020202020204" pitchFamily="34" charset="0"/>
                <a:cs typeface="Arial" panose="020B0604020202020204" pitchFamily="34" charset="0"/>
              </a:rPr>
              <a:t>.</a:t>
            </a:r>
          </a:p>
          <a:p>
            <a:pPr marL="0" indent="0">
              <a:lnSpc>
                <a:spcPct val="110000"/>
              </a:lnSpc>
              <a:buNone/>
            </a:pPr>
            <a:endParaRPr lang="en-US" sz="1800">
              <a:solidFill>
                <a:srgbClr val="00AED9"/>
              </a:solidFill>
              <a:latin typeface="Arial" panose="020B0604020202020204" pitchFamily="34" charset="0"/>
              <a:cs typeface="Arial" panose="020B0604020202020204" pitchFamily="34" charset="0"/>
            </a:endParaRPr>
          </a:p>
          <a:p>
            <a:pPr marL="0" indent="0">
              <a:buNone/>
            </a:pPr>
            <a:endParaRPr lang="en-US" sz="2200">
              <a:solidFill>
                <a:srgbClr val="00AED9"/>
              </a:solidFill>
              <a:latin typeface="Arial" panose="020B0604020202020204" pitchFamily="34" charset="0"/>
              <a:cs typeface="Arial" panose="020B0604020202020204" pitchFamily="34" charset="0"/>
            </a:endParaRPr>
          </a:p>
          <a:p>
            <a:pPr marL="0" indent="0">
              <a:buNone/>
            </a:pPr>
            <a:endParaRPr lang="en-US" sz="2800">
              <a:solidFill>
                <a:srgbClr val="00AED9"/>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1444160-D684-6FF3-BF0B-E95BB07DD3F9}"/>
              </a:ext>
            </a:extLst>
          </p:cNvPr>
          <p:cNvSpPr txBox="1"/>
          <p:nvPr/>
        </p:nvSpPr>
        <p:spPr>
          <a:xfrm>
            <a:off x="611341" y="535468"/>
            <a:ext cx="10441460" cy="584775"/>
          </a:xfrm>
          <a:prstGeom prst="rect">
            <a:avLst/>
          </a:prstGeom>
          <a:noFill/>
        </p:spPr>
        <p:txBody>
          <a:bodyPr wrap="square" rtlCol="0">
            <a:spAutoFit/>
          </a:bodyPr>
          <a:lstStyle/>
          <a:p>
            <a:r>
              <a:rPr lang="en-GB" sz="3200" b="1">
                <a:solidFill>
                  <a:srgbClr val="272974"/>
                </a:solidFill>
                <a:latin typeface="Arial" panose="020B0604020202020204" pitchFamily="34" charset="0"/>
                <a:cs typeface="Arial" panose="020B0604020202020204" pitchFamily="34" charset="0"/>
              </a:rPr>
              <a:t>The New Collective Quantified Goal: process </a:t>
            </a:r>
          </a:p>
        </p:txBody>
      </p:sp>
    </p:spTree>
    <p:extLst>
      <p:ext uri="{BB962C8B-B14F-4D97-AF65-F5344CB8AC3E}">
        <p14:creationId xmlns:p14="http://schemas.microsoft.com/office/powerpoint/2010/main" val="82360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2">
            <a:extLst>
              <a:ext uri="{FF2B5EF4-FFF2-40B4-BE49-F238E27FC236}">
                <a16:creationId xmlns:a16="http://schemas.microsoft.com/office/drawing/2014/main" id="{D95491FD-157A-0B3A-FFE4-A2A133FE7295}"/>
              </a:ext>
            </a:extLst>
          </p:cNvPr>
          <p:cNvSpPr txBox="1">
            <a:spLocks noChangeArrowheads="1"/>
          </p:cNvSpPr>
          <p:nvPr/>
        </p:nvSpPr>
        <p:spPr bwMode="auto">
          <a:xfrm>
            <a:off x="641349" y="2790363"/>
            <a:ext cx="10491788" cy="242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Introduction to LRI</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Climate negotiations – in context</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Implementation at national level</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Final considerations</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199Q1992&amp;1992A</a:t>
            </a:r>
          </a:p>
        </p:txBody>
      </p:sp>
      <p:pic>
        <p:nvPicPr>
          <p:cNvPr id="5124" name="Picture 3">
            <a:extLst>
              <a:ext uri="{FF2B5EF4-FFF2-40B4-BE49-F238E27FC236}">
                <a16:creationId xmlns:a16="http://schemas.microsoft.com/office/drawing/2014/main" id="{EF6F13EC-FDA7-C0B2-F9A4-7807F31C82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50525" y="5349875"/>
            <a:ext cx="11652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5">
            <a:extLst>
              <a:ext uri="{FF2B5EF4-FFF2-40B4-BE49-F238E27FC236}">
                <a16:creationId xmlns:a16="http://schemas.microsoft.com/office/drawing/2014/main" id="{89AFA5F2-D875-1922-B2BA-FC418E431495}"/>
              </a:ext>
            </a:extLst>
          </p:cNvPr>
          <p:cNvSpPr>
            <a:spLocks noGrp="1"/>
          </p:cNvSpPr>
          <p:nvPr>
            <p:ph sz="half" idx="1"/>
          </p:nvPr>
        </p:nvSpPr>
        <p:spPr>
          <a:xfrm>
            <a:off x="293511" y="1254347"/>
            <a:ext cx="11422239" cy="5056720"/>
          </a:xfrm>
        </p:spPr>
        <p:txBody>
          <a:bodyPr>
            <a:normAutofit/>
          </a:bodyPr>
          <a:lstStyle/>
          <a:p>
            <a:pPr marL="0" indent="0">
              <a:buNone/>
            </a:pPr>
            <a:r>
              <a:rPr lang="en-US" sz="1800">
                <a:solidFill>
                  <a:srgbClr val="00AED9"/>
                </a:solidFill>
                <a:latin typeface="Arial" panose="020B0604020202020204" pitchFamily="34" charset="0"/>
                <a:cs typeface="Arial" panose="020B0604020202020204" pitchFamily="34" charset="0"/>
              </a:rPr>
              <a:t>Parties still need to agree on the key elements of the goal (and developed/developing countries are divided).</a:t>
            </a:r>
          </a:p>
          <a:p>
            <a:pPr marL="0" indent="0">
              <a:buNone/>
            </a:pPr>
            <a:endParaRPr lang="en-US" sz="1800">
              <a:solidFill>
                <a:srgbClr val="00AED9"/>
              </a:solidFill>
              <a:latin typeface="Arial" panose="020B0604020202020204" pitchFamily="34" charset="0"/>
              <a:cs typeface="Arial" panose="020B0604020202020204" pitchFamily="34" charset="0"/>
            </a:endParaRPr>
          </a:p>
          <a:p>
            <a:pPr>
              <a:buFontTx/>
              <a:buChar char="-"/>
            </a:pPr>
            <a:r>
              <a:rPr lang="en-US" sz="1800">
                <a:solidFill>
                  <a:srgbClr val="00AED9"/>
                </a:solidFill>
                <a:latin typeface="Arial" panose="020B0604020202020204" pitchFamily="34" charset="0"/>
                <a:cs typeface="Arial" panose="020B0604020202020204" pitchFamily="34" charset="0"/>
              </a:rPr>
              <a:t>The quantum: </a:t>
            </a:r>
            <a:r>
              <a:rPr lang="en-US" sz="1800">
                <a:solidFill>
                  <a:srgbClr val="272974"/>
                </a:solidFill>
                <a:latin typeface="Arial" panose="020B0604020202020204" pitchFamily="34" charset="0"/>
                <a:cs typeface="Arial" panose="020B0604020202020204" pitchFamily="34" charset="0"/>
              </a:rPr>
              <a:t>how much. Consideration of developing countries needs/ bottom up and top-down approaches. SCF 2024 report only mapped 48% of needs.  </a:t>
            </a:r>
          </a:p>
          <a:p>
            <a:pPr>
              <a:buFontTx/>
              <a:buChar char="-"/>
            </a:pPr>
            <a:endParaRPr lang="en-US" sz="1800">
              <a:solidFill>
                <a:srgbClr val="272974"/>
              </a:solidFill>
              <a:latin typeface="Arial" panose="020B0604020202020204" pitchFamily="34" charset="0"/>
              <a:cs typeface="Arial" panose="020B0604020202020204" pitchFamily="34" charset="0"/>
            </a:endParaRPr>
          </a:p>
          <a:p>
            <a:pPr>
              <a:buFontTx/>
              <a:buChar char="-"/>
            </a:pPr>
            <a:r>
              <a:rPr lang="en-US" sz="1800">
                <a:solidFill>
                  <a:srgbClr val="00AED9"/>
                </a:solidFill>
                <a:latin typeface="Arial" panose="020B0604020202020204" pitchFamily="34" charset="0"/>
                <a:cs typeface="Arial" panose="020B0604020202020204" pitchFamily="34" charset="0"/>
              </a:rPr>
              <a:t>The quality:</a:t>
            </a:r>
          </a:p>
          <a:p>
            <a:pPr lvl="1">
              <a:buFontTx/>
              <a:buChar char="-"/>
            </a:pPr>
            <a:r>
              <a:rPr lang="en-US" sz="1800">
                <a:solidFill>
                  <a:srgbClr val="272974"/>
                </a:solidFill>
                <a:latin typeface="Arial" panose="020B0604020202020204" pitchFamily="34" charset="0"/>
                <a:cs typeface="Arial" panose="020B0604020202020204" pitchFamily="34" charset="0"/>
              </a:rPr>
              <a:t>Forms: concessional? Grants? Loans? 72% of climate finance is debt based (OECD, 2023).Other innovative sources? See </a:t>
            </a:r>
            <a:r>
              <a:rPr lang="en-US" sz="1800">
                <a:solidFill>
                  <a:srgbClr val="272974"/>
                </a:solidFill>
                <a:latin typeface="Arial" panose="020B0604020202020204" pitchFamily="34" charset="0"/>
                <a:cs typeface="Arial" panose="020B0604020202020204" pitchFamily="34" charset="0"/>
                <a:hlinkClick r:id="rId3"/>
              </a:rPr>
              <a:t>LRI literature review on sources of funding.</a:t>
            </a:r>
            <a:endParaRPr lang="en-US" sz="1800">
              <a:solidFill>
                <a:srgbClr val="272974"/>
              </a:solidFill>
              <a:latin typeface="Arial" panose="020B0604020202020204" pitchFamily="34" charset="0"/>
              <a:cs typeface="Arial" panose="020B0604020202020204" pitchFamily="34" charset="0"/>
            </a:endParaRPr>
          </a:p>
          <a:p>
            <a:pPr lvl="1">
              <a:buFontTx/>
              <a:buChar char="-"/>
            </a:pPr>
            <a:r>
              <a:rPr lang="en-US" sz="1800">
                <a:solidFill>
                  <a:srgbClr val="272974"/>
                </a:solidFill>
                <a:latin typeface="Arial" panose="020B0604020202020204" pitchFamily="34" charset="0"/>
                <a:cs typeface="Arial" panose="020B0604020202020204" pitchFamily="34" charset="0"/>
              </a:rPr>
              <a:t>Allocation: accessible, predictable. </a:t>
            </a:r>
          </a:p>
          <a:p>
            <a:pPr lvl="1">
              <a:buFontTx/>
              <a:buChar char="-"/>
            </a:pPr>
            <a:endParaRPr lang="en-US" sz="1800">
              <a:solidFill>
                <a:srgbClr val="272974"/>
              </a:solidFill>
              <a:latin typeface="Arial" panose="020B0604020202020204" pitchFamily="34" charset="0"/>
              <a:cs typeface="Arial" panose="020B0604020202020204" pitchFamily="34" charset="0"/>
            </a:endParaRPr>
          </a:p>
          <a:p>
            <a:pPr>
              <a:buFontTx/>
              <a:buChar char="-"/>
            </a:pPr>
            <a:r>
              <a:rPr lang="en-US" sz="1800">
                <a:solidFill>
                  <a:srgbClr val="00AED9"/>
                </a:solidFill>
                <a:latin typeface="Arial" panose="020B0604020202020204" pitchFamily="34" charset="0"/>
                <a:cs typeface="Arial" panose="020B0604020202020204" pitchFamily="34" charset="0"/>
              </a:rPr>
              <a:t>The nature and structure:</a:t>
            </a:r>
          </a:p>
          <a:p>
            <a:pPr lvl="1">
              <a:buFontTx/>
              <a:buChar char="-"/>
            </a:pPr>
            <a:r>
              <a:rPr lang="en-US" sz="1800">
                <a:solidFill>
                  <a:srgbClr val="272974"/>
                </a:solidFill>
                <a:latin typeface="Arial" panose="020B0604020202020204" pitchFamily="34" charset="0"/>
                <a:cs typeface="Arial" panose="020B0604020202020204" pitchFamily="34" charset="0"/>
              </a:rPr>
              <a:t>Mobilization or provision?</a:t>
            </a:r>
          </a:p>
          <a:p>
            <a:pPr lvl="1">
              <a:buFontTx/>
              <a:buChar char="-"/>
            </a:pPr>
            <a:r>
              <a:rPr lang="en-US" sz="1800">
                <a:solidFill>
                  <a:srgbClr val="272974"/>
                </a:solidFill>
                <a:latin typeface="Arial" panose="020B0604020202020204" pitchFamily="34" charset="0"/>
                <a:cs typeface="Arial" panose="020B0604020202020204" pitchFamily="34" charset="0"/>
              </a:rPr>
              <a:t>Single layer (which requires a clear definition of climate finance) or multi-layer (core for public finance).</a:t>
            </a:r>
          </a:p>
          <a:p>
            <a:pPr lvl="1">
              <a:buFontTx/>
              <a:buChar char="-"/>
            </a:pPr>
            <a:r>
              <a:rPr lang="en-US" sz="1800">
                <a:solidFill>
                  <a:srgbClr val="272974"/>
                </a:solidFill>
                <a:latin typeface="Arial" panose="020B0604020202020204" pitchFamily="34" charset="0"/>
                <a:cs typeface="Arial" panose="020B0604020202020204" pitchFamily="34" charset="0"/>
              </a:rPr>
              <a:t>Structuring allocation: subgoals? Including one on L&amp;D? See </a:t>
            </a:r>
            <a:r>
              <a:rPr lang="en-US" sz="1800">
                <a:solidFill>
                  <a:srgbClr val="272974"/>
                </a:solidFill>
                <a:latin typeface="Arial" panose="020B0604020202020204" pitchFamily="34" charset="0"/>
                <a:cs typeface="Arial" panose="020B0604020202020204" pitchFamily="34" charset="0"/>
                <a:hlinkClick r:id="rId4"/>
              </a:rPr>
              <a:t>LRI advice on arguments for and against a L&amp;D subgoal. </a:t>
            </a:r>
            <a:endParaRPr lang="en-US" sz="1800" b="1">
              <a:solidFill>
                <a:srgbClr val="00AED9"/>
              </a:solidFill>
              <a:latin typeface="Arial" panose="020B0604020202020204" pitchFamily="34" charset="0"/>
              <a:cs typeface="Arial" panose="020B0604020202020204" pitchFamily="34" charset="0"/>
            </a:endParaRPr>
          </a:p>
          <a:p>
            <a:pPr lvl="1">
              <a:buFontTx/>
              <a:buChar char="-"/>
            </a:pPr>
            <a:endParaRPr lang="en-US" sz="1600">
              <a:solidFill>
                <a:srgbClr val="272974"/>
              </a:solidFill>
              <a:latin typeface="Arial" panose="020B0604020202020204" pitchFamily="34" charset="0"/>
              <a:cs typeface="Arial" panose="020B0604020202020204" pitchFamily="34" charset="0"/>
            </a:endParaRPr>
          </a:p>
          <a:p>
            <a:pPr marL="0" indent="0">
              <a:buNone/>
            </a:pPr>
            <a:endParaRPr lang="en-US" sz="2200">
              <a:solidFill>
                <a:srgbClr val="00AED9"/>
              </a:solidFill>
              <a:latin typeface="Arial" panose="020B0604020202020204" pitchFamily="34" charset="0"/>
              <a:cs typeface="Arial" panose="020B0604020202020204" pitchFamily="34" charset="0"/>
            </a:endParaRPr>
          </a:p>
          <a:p>
            <a:pPr marL="0" indent="0">
              <a:buNone/>
            </a:pPr>
            <a:endParaRPr lang="en-US" sz="2800">
              <a:solidFill>
                <a:srgbClr val="00AED9"/>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1444160-D684-6FF3-BF0B-E95BB07DD3F9}"/>
              </a:ext>
            </a:extLst>
          </p:cNvPr>
          <p:cNvSpPr txBox="1"/>
          <p:nvPr/>
        </p:nvSpPr>
        <p:spPr>
          <a:xfrm>
            <a:off x="611341" y="535468"/>
            <a:ext cx="11287148" cy="584775"/>
          </a:xfrm>
          <a:prstGeom prst="rect">
            <a:avLst/>
          </a:prstGeom>
          <a:noFill/>
        </p:spPr>
        <p:txBody>
          <a:bodyPr wrap="square" rtlCol="0">
            <a:spAutoFit/>
          </a:bodyPr>
          <a:lstStyle/>
          <a:p>
            <a:r>
              <a:rPr lang="en-GB" sz="3200" b="1">
                <a:solidFill>
                  <a:srgbClr val="272974"/>
                </a:solidFill>
                <a:latin typeface="Arial" panose="020B0604020202020204" pitchFamily="34" charset="0"/>
                <a:cs typeface="Arial" panose="020B0604020202020204" pitchFamily="34" charset="0"/>
              </a:rPr>
              <a:t>COP 29: agreeing on the elements of the NCQG </a:t>
            </a:r>
          </a:p>
        </p:txBody>
      </p:sp>
    </p:spTree>
    <p:extLst>
      <p:ext uri="{BB962C8B-B14F-4D97-AF65-F5344CB8AC3E}">
        <p14:creationId xmlns:p14="http://schemas.microsoft.com/office/powerpoint/2010/main" val="3568321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2">
            <a:extLst>
              <a:ext uri="{FF2B5EF4-FFF2-40B4-BE49-F238E27FC236}">
                <a16:creationId xmlns:a16="http://schemas.microsoft.com/office/drawing/2014/main" id="{D95491FD-157A-0B3A-FFE4-A2A133FE7295}"/>
              </a:ext>
            </a:extLst>
          </p:cNvPr>
          <p:cNvSpPr txBox="1">
            <a:spLocks noChangeArrowheads="1"/>
          </p:cNvSpPr>
          <p:nvPr/>
        </p:nvSpPr>
        <p:spPr bwMode="auto">
          <a:xfrm>
            <a:off x="641349" y="2790363"/>
            <a:ext cx="6402918" cy="100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Introduction to LRI</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199Q1992&amp;1992A</a:t>
            </a:r>
          </a:p>
        </p:txBody>
      </p:sp>
      <p:pic>
        <p:nvPicPr>
          <p:cNvPr id="5124" name="Picture 3">
            <a:extLst>
              <a:ext uri="{FF2B5EF4-FFF2-40B4-BE49-F238E27FC236}">
                <a16:creationId xmlns:a16="http://schemas.microsoft.com/office/drawing/2014/main" id="{EF6F13EC-FDA7-C0B2-F9A4-7807F31C82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50525" y="5349875"/>
            <a:ext cx="11652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5">
            <a:extLst>
              <a:ext uri="{FF2B5EF4-FFF2-40B4-BE49-F238E27FC236}">
                <a16:creationId xmlns:a16="http://schemas.microsoft.com/office/drawing/2014/main" id="{89AFA5F2-D875-1922-B2BA-FC418E431495}"/>
              </a:ext>
            </a:extLst>
          </p:cNvPr>
          <p:cNvSpPr>
            <a:spLocks noGrp="1"/>
          </p:cNvSpPr>
          <p:nvPr>
            <p:ph sz="half" idx="1"/>
          </p:nvPr>
        </p:nvSpPr>
        <p:spPr>
          <a:xfrm>
            <a:off x="547649" y="827210"/>
            <a:ext cx="6265746" cy="3338593"/>
          </a:xfrm>
        </p:spPr>
        <p:txBody>
          <a:bodyPr>
            <a:normAutofit/>
          </a:bodyPr>
          <a:lstStyle/>
          <a:p>
            <a:pPr>
              <a:buFontTx/>
              <a:buChar char="-"/>
            </a:pPr>
            <a:r>
              <a:rPr lang="en-US" sz="2400">
                <a:solidFill>
                  <a:srgbClr val="00AED9"/>
                </a:solidFill>
                <a:latin typeface="Arial" panose="020B0604020202020204" pitchFamily="34" charset="0"/>
                <a:cs typeface="Arial" panose="020B0604020202020204" pitchFamily="34" charset="0"/>
              </a:rPr>
              <a:t>Contributors base: </a:t>
            </a:r>
          </a:p>
          <a:p>
            <a:pPr lvl="1">
              <a:buFontTx/>
              <a:buChar char="-"/>
            </a:pPr>
            <a:r>
              <a:rPr lang="en-US" sz="2000">
                <a:solidFill>
                  <a:srgbClr val="272974"/>
                </a:solidFill>
                <a:latin typeface="Arial" panose="020B0604020202020204" pitchFamily="34" charset="0"/>
                <a:cs typeface="Arial" panose="020B0604020202020204" pitchFamily="34" charset="0"/>
              </a:rPr>
              <a:t>No change: Developing countries position. Legal basis: financial obligations under the convention and the PA (to be implemented by the goal). CBDRRC. </a:t>
            </a:r>
          </a:p>
          <a:p>
            <a:pPr marL="457200" lvl="1" indent="0">
              <a:buNone/>
            </a:pPr>
            <a:endParaRPr lang="en-US" sz="2000">
              <a:solidFill>
                <a:srgbClr val="272974"/>
              </a:solidFill>
              <a:latin typeface="Arial" panose="020B0604020202020204" pitchFamily="34" charset="0"/>
              <a:cs typeface="Arial" panose="020B0604020202020204" pitchFamily="34" charset="0"/>
            </a:endParaRPr>
          </a:p>
          <a:p>
            <a:pPr lvl="1">
              <a:buFontTx/>
              <a:buChar char="-"/>
            </a:pPr>
            <a:r>
              <a:rPr lang="en-US" sz="2000">
                <a:solidFill>
                  <a:srgbClr val="272974"/>
                </a:solidFill>
                <a:latin typeface="Arial" panose="020B0604020202020204" pitchFamily="34" charset="0"/>
                <a:cs typeface="Arial" panose="020B0604020202020204" pitchFamily="34" charset="0"/>
              </a:rPr>
              <a:t>Change: Developed countries position. This should be a global effort. Some emerging economies have grown and bear responsibility. </a:t>
            </a:r>
          </a:p>
          <a:p>
            <a:pPr marL="457200" lvl="1" indent="0">
              <a:buNone/>
            </a:pPr>
            <a:endParaRPr lang="en-US" sz="1800">
              <a:solidFill>
                <a:srgbClr val="00AED9"/>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F615C1C-399F-3CDF-E4FF-3284D3B0A144}"/>
              </a:ext>
            </a:extLst>
          </p:cNvPr>
          <p:cNvSpPr txBox="1"/>
          <p:nvPr/>
        </p:nvSpPr>
        <p:spPr>
          <a:xfrm>
            <a:off x="172609" y="4074938"/>
            <a:ext cx="9896943" cy="1601144"/>
          </a:xfrm>
          <a:prstGeom prst="rect">
            <a:avLst/>
          </a:prstGeom>
          <a:noFill/>
        </p:spPr>
        <p:txBody>
          <a:bodyPr wrap="square" rtlCol="0">
            <a:spAutoFit/>
          </a:bodyPr>
          <a:lstStyle/>
          <a:p>
            <a:pPr lvl="1">
              <a:buFontTx/>
              <a:buChar char="-"/>
            </a:pPr>
            <a:r>
              <a:rPr lang="en-US" sz="2400">
                <a:solidFill>
                  <a:srgbClr val="00AED9"/>
                </a:solidFill>
                <a:latin typeface="Arial" panose="020B0604020202020204" pitchFamily="34" charset="0"/>
                <a:cs typeface="Arial" panose="020B0604020202020204" pitchFamily="34" charset="0"/>
              </a:rPr>
              <a:t>Transparency and Monitoring: </a:t>
            </a:r>
            <a:r>
              <a:rPr lang="en-US" sz="2000">
                <a:solidFill>
                  <a:srgbClr val="272974"/>
                </a:solidFill>
                <a:latin typeface="Arial" panose="020B0604020202020204" pitchFamily="34" charset="0"/>
                <a:cs typeface="Arial" panose="020B0604020202020204" pitchFamily="34" charset="0"/>
              </a:rPr>
              <a:t>Link to the ETF or delegate to the SCF</a:t>
            </a:r>
          </a:p>
          <a:p>
            <a:pPr lvl="1">
              <a:buFontTx/>
              <a:buChar char="-"/>
            </a:pPr>
            <a:endParaRPr lang="en-US" sz="2000">
              <a:solidFill>
                <a:srgbClr val="00AED9"/>
              </a:solidFill>
              <a:latin typeface="Arial" panose="020B0604020202020204" pitchFamily="34" charset="0"/>
              <a:cs typeface="Arial" panose="020B0604020202020204" pitchFamily="34" charset="0"/>
            </a:endParaRPr>
          </a:p>
          <a:p>
            <a:pPr lvl="1">
              <a:buFontTx/>
              <a:buChar char="-"/>
            </a:pPr>
            <a:r>
              <a:rPr lang="en-US" sz="2400">
                <a:solidFill>
                  <a:srgbClr val="00AED9"/>
                </a:solidFill>
                <a:latin typeface="Arial" panose="020B0604020202020204" pitchFamily="34" charset="0"/>
                <a:cs typeface="Arial" panose="020B0604020202020204" pitchFamily="34" charset="0"/>
              </a:rPr>
              <a:t>Timeframe:</a:t>
            </a:r>
            <a:r>
              <a:rPr lang="en-US" sz="2000">
                <a:solidFill>
                  <a:srgbClr val="00AED9"/>
                </a:solidFill>
                <a:latin typeface="Arial" panose="020B0604020202020204" pitchFamily="34" charset="0"/>
                <a:cs typeface="Arial" panose="020B0604020202020204" pitchFamily="34" charset="0"/>
              </a:rPr>
              <a:t> </a:t>
            </a:r>
            <a:r>
              <a:rPr lang="en-US" sz="2000">
                <a:solidFill>
                  <a:srgbClr val="272974"/>
                </a:solidFill>
                <a:latin typeface="Arial" panose="020B0604020202020204" pitchFamily="34" charset="0"/>
                <a:cs typeface="Arial" panose="020B0604020202020204" pitchFamily="34" charset="0"/>
              </a:rPr>
              <a:t>a flexible goal </a:t>
            </a:r>
            <a:endParaRPr lang="en-US" sz="2000">
              <a:solidFill>
                <a:srgbClr val="00AED9"/>
              </a:solidFill>
              <a:latin typeface="Arial" panose="020B0604020202020204" pitchFamily="34" charset="0"/>
              <a:cs typeface="Arial" panose="020B0604020202020204" pitchFamily="34" charset="0"/>
            </a:endParaRPr>
          </a:p>
          <a:p>
            <a:pPr algn="l">
              <a:lnSpc>
                <a:spcPts val="4160"/>
              </a:lnSpc>
            </a:pPr>
            <a:endParaRPr lang="en-US" sz="2000" b="1">
              <a:solidFill>
                <a:srgbClr val="00AED9"/>
              </a:solidFill>
              <a:latin typeface="Arial" panose="020B0604020202020204" pitchFamily="34" charset="0"/>
              <a:cs typeface="Arial" panose="020B0604020202020204" pitchFamily="34" charset="0"/>
            </a:endParaRPr>
          </a:p>
        </p:txBody>
      </p:sp>
      <p:pic>
        <p:nvPicPr>
          <p:cNvPr id="2" name="Marcador de contenido 3">
            <a:extLst>
              <a:ext uri="{FF2B5EF4-FFF2-40B4-BE49-F238E27FC236}">
                <a16:creationId xmlns:a16="http://schemas.microsoft.com/office/drawing/2014/main" id="{4484D198-698A-59D7-08AF-2D7D3D6477A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13834" y="1014072"/>
            <a:ext cx="3619303" cy="2608027"/>
          </a:xfrm>
          <a:prstGeom prst="rect">
            <a:avLst/>
          </a:prstGeom>
        </p:spPr>
      </p:pic>
    </p:spTree>
    <p:extLst>
      <p:ext uri="{BB962C8B-B14F-4D97-AF65-F5344CB8AC3E}">
        <p14:creationId xmlns:p14="http://schemas.microsoft.com/office/powerpoint/2010/main" val="2291677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2">
            <a:extLst>
              <a:ext uri="{FF2B5EF4-FFF2-40B4-BE49-F238E27FC236}">
                <a16:creationId xmlns:a16="http://schemas.microsoft.com/office/drawing/2014/main" id="{D95491FD-157A-0B3A-FFE4-A2A133FE7295}"/>
              </a:ext>
            </a:extLst>
          </p:cNvPr>
          <p:cNvSpPr txBox="1">
            <a:spLocks noChangeArrowheads="1"/>
          </p:cNvSpPr>
          <p:nvPr/>
        </p:nvSpPr>
        <p:spPr bwMode="auto">
          <a:xfrm>
            <a:off x="641349" y="2790363"/>
            <a:ext cx="6402918" cy="100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Introduction to LRI</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199Q1992&amp;1992A</a:t>
            </a:r>
          </a:p>
        </p:txBody>
      </p:sp>
      <p:pic>
        <p:nvPicPr>
          <p:cNvPr id="5124" name="Picture 3">
            <a:extLst>
              <a:ext uri="{FF2B5EF4-FFF2-40B4-BE49-F238E27FC236}">
                <a16:creationId xmlns:a16="http://schemas.microsoft.com/office/drawing/2014/main" id="{EF6F13EC-FDA7-C0B2-F9A4-7807F31C82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50525" y="5349875"/>
            <a:ext cx="11652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Content Placeholder 1">
            <a:extLst>
              <a:ext uri="{FF2B5EF4-FFF2-40B4-BE49-F238E27FC236}">
                <a16:creationId xmlns:a16="http://schemas.microsoft.com/office/drawing/2014/main" id="{2C2B7835-901F-BE85-873F-BDA35BDD8192}"/>
              </a:ext>
            </a:extLst>
          </p:cNvPr>
          <p:cNvPicPr>
            <a:picLocks noGrp="1" noChangeAspect="1"/>
          </p:cNvPicPr>
          <p:nvPr>
            <p:ph sz="half" idx="1"/>
          </p:nvPr>
        </p:nvPicPr>
        <p:blipFill>
          <a:blip r:embed="rId3" cstate="hqprint">
            <a:extLst>
              <a:ext uri="{28A0092B-C50C-407E-A947-70E740481C1C}">
                <a14:useLocalDpi xmlns:a14="http://schemas.microsoft.com/office/drawing/2010/main"/>
              </a:ext>
            </a:extLst>
          </a:blip>
          <a:srcRect r="-2" b="12239"/>
          <a:stretch/>
        </p:blipFill>
        <p:spPr>
          <a:xfrm>
            <a:off x="3865801" y="1333751"/>
            <a:ext cx="4049005" cy="4190498"/>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p:spPr>
      </p:pic>
      <p:sp>
        <p:nvSpPr>
          <p:cNvPr id="3" name="TextBox 2">
            <a:extLst>
              <a:ext uri="{FF2B5EF4-FFF2-40B4-BE49-F238E27FC236}">
                <a16:creationId xmlns:a16="http://schemas.microsoft.com/office/drawing/2014/main" id="{ECB7A343-DBFE-B151-F2B9-C3C48944876C}"/>
              </a:ext>
            </a:extLst>
          </p:cNvPr>
          <p:cNvSpPr txBox="1"/>
          <p:nvPr/>
        </p:nvSpPr>
        <p:spPr>
          <a:xfrm>
            <a:off x="8584245" y="2582147"/>
            <a:ext cx="1543987" cy="589713"/>
          </a:xfrm>
          <a:prstGeom prst="rect">
            <a:avLst/>
          </a:prstGeom>
          <a:noFill/>
        </p:spPr>
        <p:txBody>
          <a:bodyPr wrap="square" rtlCol="0">
            <a:spAutoFit/>
          </a:bodyPr>
          <a:lstStyle/>
          <a:p>
            <a:pPr algn="l">
              <a:lnSpc>
                <a:spcPts val="4160"/>
              </a:lnSpc>
            </a:pPr>
            <a:r>
              <a:rPr lang="en-US" sz="3200" b="1">
                <a:solidFill>
                  <a:srgbClr val="00AED9"/>
                </a:solidFill>
                <a:latin typeface="Arial" panose="020B0604020202020204" pitchFamily="34" charset="0"/>
                <a:cs typeface="Arial" panose="020B0604020202020204" pitchFamily="34" charset="0"/>
                <a:hlinkClick r:id="rId4"/>
              </a:rPr>
              <a:t>Link</a:t>
            </a:r>
            <a:endParaRPr lang="en-US" sz="3200" b="1">
              <a:solidFill>
                <a:srgbClr val="00AED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869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2">
            <a:extLst>
              <a:ext uri="{FF2B5EF4-FFF2-40B4-BE49-F238E27FC236}">
                <a16:creationId xmlns:a16="http://schemas.microsoft.com/office/drawing/2014/main" id="{D95491FD-157A-0B3A-FFE4-A2A133FE7295}"/>
              </a:ext>
            </a:extLst>
          </p:cNvPr>
          <p:cNvSpPr txBox="1">
            <a:spLocks noChangeArrowheads="1"/>
          </p:cNvSpPr>
          <p:nvPr/>
        </p:nvSpPr>
        <p:spPr bwMode="auto">
          <a:xfrm>
            <a:off x="641349" y="2790363"/>
            <a:ext cx="10491788" cy="242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Introduction to LRI</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Climate negotiations – in context</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Implementation at national level</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Final considerations</a:t>
            </a:r>
          </a:p>
          <a:p>
            <a:pPr>
              <a:lnSpc>
                <a:spcPct val="110000"/>
              </a:lnSpc>
              <a:buFont typeface="Arial" panose="020B0604020202020204" pitchFamily="34" charset="0"/>
              <a:buChar char="•"/>
            </a:pPr>
            <a:r>
              <a:rPr lang="en-GB" altLang="en-US" sz="2800">
                <a:solidFill>
                  <a:srgbClr val="FFFFFF"/>
                </a:solidFill>
                <a:latin typeface="Arial" panose="020B0604020202020204" pitchFamily="34" charset="0"/>
                <a:cs typeface="Arial" panose="020B0604020202020204" pitchFamily="34" charset="0"/>
              </a:rPr>
              <a:t>199Q1992&amp;1992A</a:t>
            </a:r>
          </a:p>
        </p:txBody>
      </p:sp>
      <p:pic>
        <p:nvPicPr>
          <p:cNvPr id="5124" name="Picture 3">
            <a:extLst>
              <a:ext uri="{FF2B5EF4-FFF2-40B4-BE49-F238E27FC236}">
                <a16:creationId xmlns:a16="http://schemas.microsoft.com/office/drawing/2014/main" id="{EF6F13EC-FDA7-C0B2-F9A4-7807F31C82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50525" y="5349875"/>
            <a:ext cx="11652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5">
            <a:extLst>
              <a:ext uri="{FF2B5EF4-FFF2-40B4-BE49-F238E27FC236}">
                <a16:creationId xmlns:a16="http://schemas.microsoft.com/office/drawing/2014/main" id="{89AFA5F2-D875-1922-B2BA-FC418E431495}"/>
              </a:ext>
            </a:extLst>
          </p:cNvPr>
          <p:cNvSpPr>
            <a:spLocks noGrp="1"/>
          </p:cNvSpPr>
          <p:nvPr>
            <p:ph sz="half" idx="1"/>
          </p:nvPr>
        </p:nvSpPr>
        <p:spPr>
          <a:xfrm>
            <a:off x="496711" y="1120244"/>
            <a:ext cx="5154811" cy="3517642"/>
          </a:xfrm>
        </p:spPr>
        <p:txBody>
          <a:bodyPr>
            <a:normAutofit fontScale="77500" lnSpcReduction="20000"/>
          </a:bodyPr>
          <a:lstStyle/>
          <a:p>
            <a:pPr>
              <a:lnSpc>
                <a:spcPct val="110000"/>
              </a:lnSpc>
            </a:pPr>
            <a:r>
              <a:rPr lang="en-US" sz="2400">
                <a:solidFill>
                  <a:srgbClr val="00AED9"/>
                </a:solidFill>
                <a:latin typeface="Arial" panose="020B0604020202020204" pitchFamily="34" charset="0"/>
                <a:cs typeface="Arial" panose="020B0604020202020204" pitchFamily="34" charset="0"/>
              </a:rPr>
              <a:t>Operated by the Global Environmental Facility and Green Climate Fund (previously, the World Bank). </a:t>
            </a:r>
            <a:r>
              <a:rPr lang="en-US" sz="2400">
                <a:solidFill>
                  <a:srgbClr val="272974"/>
                </a:solidFill>
                <a:latin typeface="Arial" panose="020B0604020202020204" pitchFamily="34" charset="0"/>
                <a:cs typeface="Arial" panose="020B0604020202020204" pitchFamily="34" charset="0"/>
              </a:rPr>
              <a:t>Guidance from COP 29.</a:t>
            </a:r>
          </a:p>
          <a:p>
            <a:pPr>
              <a:lnSpc>
                <a:spcPct val="110000"/>
              </a:lnSpc>
            </a:pPr>
            <a:r>
              <a:rPr lang="en-US" sz="2400">
                <a:solidFill>
                  <a:srgbClr val="00AED9"/>
                </a:solidFill>
                <a:latin typeface="Arial" panose="020B0604020202020204" pitchFamily="34" charset="0"/>
                <a:cs typeface="Arial" panose="020B0604020202020204" pitchFamily="34" charset="0"/>
              </a:rPr>
              <a:t>Least Developed Countries Fund.</a:t>
            </a:r>
          </a:p>
          <a:p>
            <a:pPr>
              <a:lnSpc>
                <a:spcPct val="110000"/>
              </a:lnSpc>
            </a:pPr>
            <a:r>
              <a:rPr lang="en-US" sz="2400">
                <a:solidFill>
                  <a:srgbClr val="00AED9"/>
                </a:solidFill>
                <a:latin typeface="Arial" panose="020B0604020202020204" pitchFamily="34" charset="0"/>
                <a:cs typeface="Arial" panose="020B0604020202020204" pitchFamily="34" charset="0"/>
              </a:rPr>
              <a:t>Adaptation Fund </a:t>
            </a:r>
            <a:r>
              <a:rPr lang="en-US" sz="2400">
                <a:solidFill>
                  <a:srgbClr val="272974"/>
                </a:solidFill>
                <a:latin typeface="Arial" panose="020B0604020202020204" pitchFamily="34" charset="0"/>
                <a:cs typeface="Arial" panose="020B0604020202020204" pitchFamily="34" charset="0"/>
              </a:rPr>
              <a:t>(report on doubling of adaptation finance and governance at COP 29)</a:t>
            </a:r>
          </a:p>
          <a:p>
            <a:pPr>
              <a:lnSpc>
                <a:spcPct val="110000"/>
              </a:lnSpc>
            </a:pPr>
            <a:r>
              <a:rPr lang="en-US" sz="2400">
                <a:solidFill>
                  <a:srgbClr val="00AED9"/>
                </a:solidFill>
                <a:latin typeface="Arial" panose="020B0604020202020204" pitchFamily="34" charset="0"/>
                <a:cs typeface="Arial" panose="020B0604020202020204" pitchFamily="34" charset="0"/>
              </a:rPr>
              <a:t>Loss and Damage Fund (COP 28). </a:t>
            </a:r>
            <a:r>
              <a:rPr lang="en-US" sz="2400">
                <a:solidFill>
                  <a:srgbClr val="272974"/>
                </a:solidFill>
                <a:latin typeface="Arial" panose="020B0604020202020204" pitchFamily="34" charset="0"/>
                <a:cs typeface="Arial" panose="020B0604020202020204" pitchFamily="34" charset="0"/>
              </a:rPr>
              <a:t>Report and guidance from COP 29. </a:t>
            </a:r>
          </a:p>
          <a:p>
            <a:pPr>
              <a:lnSpc>
                <a:spcPct val="110000"/>
              </a:lnSpc>
            </a:pPr>
            <a:r>
              <a:rPr lang="en-US" sz="2400">
                <a:solidFill>
                  <a:srgbClr val="00AED9"/>
                </a:solidFill>
                <a:latin typeface="Arial" panose="020B0604020202020204" pitchFamily="34" charset="0"/>
                <a:cs typeface="Arial" panose="020B0604020202020204" pitchFamily="34" charset="0"/>
              </a:rPr>
              <a:t>The Standing Committee on Finance</a:t>
            </a:r>
          </a:p>
          <a:p>
            <a:endParaRPr lang="en-US" sz="2400">
              <a:solidFill>
                <a:srgbClr val="00AED9"/>
              </a:solidFill>
              <a:latin typeface="Arial" panose="020B0604020202020204" pitchFamily="34" charset="0"/>
              <a:cs typeface="Arial" panose="020B0604020202020204" pitchFamily="34" charset="0"/>
            </a:endParaRPr>
          </a:p>
          <a:p>
            <a:pPr marL="0" indent="0">
              <a:buNone/>
            </a:pPr>
            <a:endParaRPr lang="en-US" sz="2400">
              <a:solidFill>
                <a:srgbClr val="00AED9"/>
              </a:solidFill>
              <a:latin typeface="Arial" panose="020B0604020202020204" pitchFamily="34" charset="0"/>
              <a:cs typeface="Arial" panose="020B0604020202020204" pitchFamily="34" charset="0"/>
            </a:endParaRPr>
          </a:p>
          <a:p>
            <a:pPr marL="0" indent="0">
              <a:buNone/>
            </a:pPr>
            <a:endParaRPr lang="en-US" sz="2200">
              <a:solidFill>
                <a:srgbClr val="00AED9"/>
              </a:solidFill>
              <a:latin typeface="Arial" panose="020B0604020202020204" pitchFamily="34" charset="0"/>
              <a:cs typeface="Arial" panose="020B0604020202020204" pitchFamily="34" charset="0"/>
            </a:endParaRPr>
          </a:p>
          <a:p>
            <a:pPr marL="0" indent="0">
              <a:buNone/>
            </a:pPr>
            <a:endParaRPr lang="en-US" sz="2200">
              <a:solidFill>
                <a:srgbClr val="00AED9"/>
              </a:solidFill>
              <a:latin typeface="Arial" panose="020B0604020202020204" pitchFamily="34" charset="0"/>
              <a:cs typeface="Arial" panose="020B0604020202020204" pitchFamily="34" charset="0"/>
            </a:endParaRPr>
          </a:p>
          <a:p>
            <a:pPr marL="0" indent="0">
              <a:buNone/>
            </a:pPr>
            <a:endParaRPr lang="en-US" sz="2800">
              <a:solidFill>
                <a:srgbClr val="00AED9"/>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1444160-D684-6FF3-BF0B-E95BB07DD3F9}"/>
              </a:ext>
            </a:extLst>
          </p:cNvPr>
          <p:cNvSpPr txBox="1"/>
          <p:nvPr/>
        </p:nvSpPr>
        <p:spPr>
          <a:xfrm>
            <a:off x="666513" y="378494"/>
            <a:ext cx="10441460" cy="584775"/>
          </a:xfrm>
          <a:prstGeom prst="rect">
            <a:avLst/>
          </a:prstGeom>
          <a:noFill/>
        </p:spPr>
        <p:txBody>
          <a:bodyPr wrap="square" rtlCol="0">
            <a:spAutoFit/>
          </a:bodyPr>
          <a:lstStyle/>
          <a:p>
            <a:r>
              <a:rPr lang="en-GB" sz="3200" b="1">
                <a:solidFill>
                  <a:srgbClr val="272974"/>
                </a:solidFill>
                <a:latin typeface="Arial" panose="020B0604020202020204" pitchFamily="34" charset="0"/>
                <a:cs typeface="Arial" panose="020B0604020202020204" pitchFamily="34" charset="0"/>
              </a:rPr>
              <a:t>The Financial Mechanism</a:t>
            </a:r>
          </a:p>
        </p:txBody>
      </p:sp>
      <p:pic>
        <p:nvPicPr>
          <p:cNvPr id="1026" name="Picture 2" descr="climate finance">
            <a:extLst>
              <a:ext uri="{FF2B5EF4-FFF2-40B4-BE49-F238E27FC236}">
                <a16:creationId xmlns:a16="http://schemas.microsoft.com/office/drawing/2014/main" id="{9BB79C7D-B2B7-ECEB-713A-435C96C47A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4490" y="1405470"/>
            <a:ext cx="5481615" cy="30826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93E0928-C78E-BE17-B36D-C47AA4C06CC1}"/>
              </a:ext>
            </a:extLst>
          </p:cNvPr>
          <p:cNvSpPr txBox="1"/>
          <p:nvPr/>
        </p:nvSpPr>
        <p:spPr>
          <a:xfrm>
            <a:off x="641349" y="4787699"/>
            <a:ext cx="9213850" cy="554704"/>
          </a:xfrm>
          <a:prstGeom prst="rect">
            <a:avLst/>
          </a:prstGeom>
          <a:noFill/>
        </p:spPr>
        <p:txBody>
          <a:bodyPr wrap="square" rtlCol="0">
            <a:spAutoFit/>
          </a:bodyPr>
          <a:lstStyle/>
          <a:p>
            <a:pPr algn="l">
              <a:lnSpc>
                <a:spcPts val="4160"/>
              </a:lnSpc>
            </a:pPr>
            <a:r>
              <a:rPr lang="en-US" sz="2000" b="1">
                <a:solidFill>
                  <a:srgbClr val="00AED9"/>
                </a:solidFill>
                <a:latin typeface="Arial" panose="020B0604020202020204" pitchFamily="34" charset="0"/>
                <a:cs typeface="Arial" panose="020B0604020202020204" pitchFamily="34" charset="0"/>
              </a:rPr>
              <a:t> These report to the COP/CMA, which provides guidance. </a:t>
            </a:r>
          </a:p>
        </p:txBody>
      </p:sp>
    </p:spTree>
    <p:extLst>
      <p:ext uri="{BB962C8B-B14F-4D97-AF65-F5344CB8AC3E}">
        <p14:creationId xmlns:p14="http://schemas.microsoft.com/office/powerpoint/2010/main" val="19850851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lnSpc>
            <a:spcPts val="4160"/>
          </a:lnSpc>
          <a:defRPr sz="6000" b="1" dirty="0">
            <a:solidFill>
              <a:srgbClr val="00AED9"/>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LRI PPT template (ENG)" id="{1A02492C-4052-B24D-9845-3A91C7CCFCF8}" vid="{44476454-B76C-0E48-85BA-8B007C67CB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b85a79d-1f07-498a-bf18-1c9ab388c312" xsi:nil="true"/>
    <lcf76f155ced4ddcb4097134ff3c332f xmlns="090127da-1c93-4305-a957-ef605cb23b01">
      <Terms xmlns="http://schemas.microsoft.com/office/infopath/2007/PartnerControls"/>
    </lcf76f155ced4ddcb4097134ff3c332f>
    <SharedWithUsers xmlns="db85a79d-1f07-498a-bf18-1c9ab388c312">
      <UserInfo>
        <DisplayName>Pascale Bird</DisplayName>
        <AccountId>13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1912296786D124789E08C6F56544F52" ma:contentTypeVersion="15" ma:contentTypeDescription="Create a new document." ma:contentTypeScope="" ma:versionID="1da14255233f62eb013f568204eb0225">
  <xsd:schema xmlns:xsd="http://www.w3.org/2001/XMLSchema" xmlns:xs="http://www.w3.org/2001/XMLSchema" xmlns:p="http://schemas.microsoft.com/office/2006/metadata/properties" xmlns:ns2="090127da-1c93-4305-a957-ef605cb23b01" xmlns:ns3="db85a79d-1f07-498a-bf18-1c9ab388c312" targetNamespace="http://schemas.microsoft.com/office/2006/metadata/properties" ma:root="true" ma:fieldsID="ec59660c0901e13dae34cb0cb0fadbdd" ns2:_="" ns3:_="">
    <xsd:import namespace="090127da-1c93-4305-a957-ef605cb23b01"/>
    <xsd:import namespace="db85a79d-1f07-498a-bf18-1c9ab388c31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0127da-1c93-4305-a957-ef605cb23b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61eb698-1818-41ca-9380-22b1a333acbd"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b85a79d-1f07-498a-bf18-1c9ab388c31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0826a64-e0b5-42c2-914a-a036fb113d38}" ma:internalName="TaxCatchAll" ma:showField="CatchAllData" ma:web="db85a79d-1f07-498a-bf18-1c9ab388c31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9B3D79-67E8-494D-860F-2F5A9D61D3A6}">
  <ds:schemaRefs>
    <ds:schemaRef ds:uri="090127da-1c93-4305-a957-ef605cb23b01"/>
    <ds:schemaRef ds:uri="db85a79d-1f07-498a-bf18-1c9ab388c31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D5C5ABA-E15D-45BE-BD79-C68B5E9727C9}">
  <ds:schemaRefs>
    <ds:schemaRef ds:uri="090127da-1c93-4305-a957-ef605cb23b01"/>
    <ds:schemaRef ds:uri="db85a79d-1f07-498a-bf18-1c9ab388c31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B803FFB-5E30-4108-B8D9-971606813D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42</Slides>
  <Notes>18</Notes>
  <HiddenSlides>0</HiddenSlide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Milestones on Loss and Damage</vt:lpstr>
      <vt:lpstr>Loss and Damage under the UNFCCC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Pascale Bird</dc:creator>
  <cp:revision>1</cp:revision>
  <dcterms:created xsi:type="dcterms:W3CDTF">2023-09-13T15:10:48Z</dcterms:created>
  <dcterms:modified xsi:type="dcterms:W3CDTF">2024-11-03T18:20:15Z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0x010100C1912296786D124789E08C6F56544F52</vt:lpwstr>
  </property>
  <property fmtid="{D5CDD505-2E9C-101B-9397-08002B2CF9AE}" pid="3" name="MediaServiceImageTags">
    <vt:lpwstr/>
  </property>
</Properties>
</file>